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0"/>
  </p:notesMasterIdLst>
  <p:sldIdLst>
    <p:sldId id="264" r:id="rId5"/>
    <p:sldId id="259" r:id="rId6"/>
    <p:sldId id="260" r:id="rId7"/>
    <p:sldId id="261" r:id="rId8"/>
    <p:sldId id="262" r:id="rId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A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A921E9-D85D-6995-B9A5-7D7C5ACEA259}" v="17" dt="2023-09-20T09:48:03.729"/>
    <p1510:client id="{3BE38021-C91B-537F-9B34-2F6654AC3DD1}" v="6" dt="2023-11-14T20:26:14.564"/>
    <p1510:client id="{4979643D-1388-80FF-B937-BD38C1B12D53}" v="14" dt="2023-11-14T19:30:12.557"/>
    <p1510:client id="{6B0EA2E5-C17E-C9BF-47A3-E111682AA4D0}" v="7" dt="2023-09-20T09:56:02.884"/>
    <p1510:client id="{6F3B182C-EEA6-8636-7230-26052B3DAB94}" v="4" dt="2023-08-02T09:43:16.039"/>
    <p1510:client id="{A992DF1C-C360-9989-3E72-3AFEDB7BDF90}" v="4" dt="2023-09-18T13:03:48.959"/>
    <p1510:client id="{D3F2D124-B2AA-9091-BF05-DB4CCB9D6A3D}" v="160" dt="2023-10-18T10:58:16.049"/>
    <p1510:client id="{DB22E17B-5EAF-CE31-5951-727DEEC65564}" v="4" dt="2023-11-14T19:26:53.293"/>
    <p1510:client id="{FFD57DBD-F08E-7A02-F196-47F3748BFEAE}" v="96" dt="2023-07-30T07:57:15.63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9" name="Shape 449"/>
          <p:cNvSpPr>
            <a:spLocks noGrp="1" noRot="1" noChangeAspect="1"/>
          </p:cNvSpPr>
          <p:nvPr>
            <p:ph type="sldImg"/>
          </p:nvPr>
        </p:nvSpPr>
        <p:spPr>
          <a:xfrm>
            <a:off x="1143000" y="685800"/>
            <a:ext cx="4572000" cy="3429000"/>
          </a:xfrm>
          <a:prstGeom prst="rect">
            <a:avLst/>
          </a:prstGeom>
        </p:spPr>
        <p:txBody>
          <a:bodyPr/>
          <a:lstStyle/>
          <a:p>
            <a:endParaRPr/>
          </a:p>
        </p:txBody>
      </p:sp>
      <p:sp>
        <p:nvSpPr>
          <p:cNvPr id="450" name="Shape 45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 name="Shape 481"/>
          <p:cNvSpPr>
            <a:spLocks noGrp="1" noRot="1" noChangeAspect="1"/>
          </p:cNvSpPr>
          <p:nvPr>
            <p:ph type="sldImg"/>
          </p:nvPr>
        </p:nvSpPr>
        <p:spPr>
          <a:xfrm>
            <a:off x="381000" y="685800"/>
            <a:ext cx="6096000" cy="3429000"/>
          </a:xfrm>
          <a:prstGeom prst="rect">
            <a:avLst/>
          </a:prstGeom>
        </p:spPr>
        <p:txBody>
          <a:bodyPr/>
          <a:lstStyle/>
          <a:p>
            <a:endParaRPr/>
          </a:p>
        </p:txBody>
      </p:sp>
      <p:sp>
        <p:nvSpPr>
          <p:cNvPr id="482" name="Shape 482"/>
          <p:cNvSpPr>
            <a:spLocks noGrp="1"/>
          </p:cNvSpPr>
          <p:nvPr>
            <p:ph type="body" sz="quarter" idx="1"/>
          </p:nvPr>
        </p:nvSpPr>
        <p:spPr>
          <a:prstGeom prst="rect">
            <a:avLst/>
          </a:prstGeom>
        </p:spPr>
        <p:txBody>
          <a:bodyPr/>
          <a:lstStyle/>
          <a:p>
            <a:r>
              <a:rPr lang="en-US" dirty="0"/>
              <a:t>On the Stakeholder Mapping Journey, we will explore what Stakeholder Mapping is and how to build a stakeholder map. We will delve into a fictional example of an organization who has mapped their stakeholders. Finally, we will discuss what do to after mapping your stakeholders.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exto do Título"/>
          <p:cNvSpPr txBox="1">
            <a:spLocks noGrp="1"/>
          </p:cNvSpPr>
          <p:nvPr>
            <p:ph type="title"/>
          </p:nvPr>
        </p:nvSpPr>
        <p:spPr>
          <a:xfrm>
            <a:off x="1524000" y="1122362"/>
            <a:ext cx="9144000" cy="2387601"/>
          </a:xfrm>
          <a:prstGeom prst="rect">
            <a:avLst/>
          </a:prstGeom>
        </p:spPr>
        <p:txBody>
          <a:bodyPr anchor="b"/>
          <a:lstStyle>
            <a:lvl1pPr algn="ctr">
              <a:defRPr sz="6000"/>
            </a:lvl1pPr>
          </a:lstStyle>
          <a:p>
            <a:r>
              <a:t>Texto do Título</a:t>
            </a:r>
          </a:p>
        </p:txBody>
      </p:sp>
      <p:sp>
        <p:nvSpPr>
          <p:cNvPr id="12" name="Nível de Corpo Um…"/>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13"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92" name="Picture Placeholder 18"/>
          <p:cNvSpPr>
            <a:spLocks noGrp="1"/>
          </p:cNvSpPr>
          <p:nvPr>
            <p:ph type="pic" idx="21"/>
          </p:nvPr>
        </p:nvSpPr>
        <p:spPr>
          <a:xfrm>
            <a:off x="0" y="0"/>
            <a:ext cx="12192000" cy="6858000"/>
          </a:xfrm>
          <a:prstGeom prst="rect">
            <a:avLst/>
          </a:prstGeom>
        </p:spPr>
        <p:txBody>
          <a:bodyPr lIns="91439" rIns="91439">
            <a:noAutofit/>
          </a:bodyPr>
          <a:lstStyle/>
          <a:p>
            <a:endParaRPr/>
          </a:p>
        </p:txBody>
      </p:sp>
      <p:sp>
        <p:nvSpPr>
          <p:cNvPr id="93" name="Nível de Corpo Um…"/>
          <p:cNvSpPr txBox="1">
            <a:spLocks noGrp="1"/>
          </p:cNvSpPr>
          <p:nvPr>
            <p:ph type="body" sz="quarter" idx="1" hasCustomPrompt="1"/>
          </p:nvPr>
        </p:nvSpPr>
        <p:spPr>
          <a:xfrm>
            <a:off x="201612" y="6430962"/>
            <a:ext cx="4433889"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vl2pPr marL="600075" indent="-142875">
              <a:buFontTx/>
              <a:defRPr sz="1000" b="1">
                <a:latin typeface="Source Sans Pro"/>
                <a:ea typeface="Source Sans Pro"/>
                <a:cs typeface="Source Sans Pro"/>
                <a:sym typeface="Source Sans Pro"/>
              </a:defRPr>
            </a:lvl2pPr>
            <a:lvl3pPr marL="1057275" indent="-142875">
              <a:buFontTx/>
              <a:defRPr sz="1000" b="1">
                <a:latin typeface="Source Sans Pro"/>
                <a:ea typeface="Source Sans Pro"/>
                <a:cs typeface="Source Sans Pro"/>
                <a:sym typeface="Source Sans Pro"/>
              </a:defRPr>
            </a:lvl3pPr>
            <a:lvl4pPr marL="1514475" indent="-142875">
              <a:buFontTx/>
              <a:defRPr sz="1000" b="1">
                <a:latin typeface="Source Sans Pro"/>
                <a:ea typeface="Source Sans Pro"/>
                <a:cs typeface="Source Sans Pro"/>
                <a:sym typeface="Source Sans Pro"/>
              </a:defRPr>
            </a:lvl4pPr>
            <a:lvl5pPr marL="1971675" indent="-142875">
              <a:buFontTx/>
              <a:defRPr sz="1000" b="1">
                <a:latin typeface="Source Sans Pro"/>
                <a:ea typeface="Source Sans Pro"/>
                <a:cs typeface="Source Sans Pro"/>
                <a:sym typeface="Source Sans Pro"/>
              </a:defRPr>
            </a:lvl5pPr>
          </a:lstStyle>
          <a:p>
            <a:r>
              <a:t>Photo credit: </a:t>
            </a:r>
          </a:p>
          <a:p>
            <a:pPr lvl="1"/>
            <a:endParaRPr/>
          </a:p>
          <a:p>
            <a:pPr lvl="2"/>
            <a:endParaRPr/>
          </a:p>
          <a:p>
            <a:pPr lvl="3"/>
            <a:endParaRPr/>
          </a:p>
          <a:p>
            <a:pPr lvl="4"/>
            <a:endParaRPr/>
          </a:p>
        </p:txBody>
      </p:sp>
      <p:sp>
        <p:nvSpPr>
          <p:cNvPr id="94" name="Rectangle 3"/>
          <p:cNvSpPr/>
          <p:nvPr/>
        </p:nvSpPr>
        <p:spPr>
          <a:xfrm>
            <a:off x="7065157" y="3714008"/>
            <a:ext cx="5317343" cy="2716288"/>
          </a:xfrm>
          <a:prstGeom prst="rect">
            <a:avLst/>
          </a:prstGeom>
          <a:solidFill>
            <a:srgbClr val="074859"/>
          </a:solidFill>
          <a:ln w="12700">
            <a:solidFill>
              <a:srgbClr val="053541"/>
            </a:solidFill>
            <a:miter/>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95" name="Picture 14" descr="Picture 14"/>
          <p:cNvPicPr>
            <a:picLocks noChangeAspect="1"/>
          </p:cNvPicPr>
          <p:nvPr/>
        </p:nvPicPr>
        <p:blipFill>
          <a:blip r:embed="rId2"/>
          <a:stretch>
            <a:fillRect/>
          </a:stretch>
        </p:blipFill>
        <p:spPr>
          <a:xfrm>
            <a:off x="7304313" y="3985748"/>
            <a:ext cx="2690081" cy="1024662"/>
          </a:xfrm>
          <a:prstGeom prst="rect">
            <a:avLst/>
          </a:prstGeom>
          <a:ln w="12700">
            <a:miter lim="400000"/>
          </a:ln>
        </p:spPr>
      </p:pic>
      <p:sp>
        <p:nvSpPr>
          <p:cNvPr id="96" name="TextBox 15"/>
          <p:cNvSpPr txBox="1"/>
          <p:nvPr/>
        </p:nvSpPr>
        <p:spPr>
          <a:xfrm>
            <a:off x="7350032" y="5699125"/>
            <a:ext cx="4796248" cy="459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400">
                <a:solidFill>
                  <a:srgbClr val="FFFFFF"/>
                </a:solidFill>
                <a:latin typeface="Greycliff CF Bold"/>
                <a:ea typeface="Greycliff CF Bold"/>
                <a:cs typeface="Greycliff CF Bold"/>
                <a:sym typeface="Greycliff CF Bold"/>
              </a:defRPr>
            </a:pPr>
            <a:r>
              <a:t>Collaborate. Innovate. Educate</a:t>
            </a:r>
            <a:r>
              <a:rPr b="1"/>
              <a:t>.</a:t>
            </a:r>
          </a:p>
        </p:txBody>
      </p:sp>
      <p:sp>
        <p:nvSpPr>
          <p:cNvPr id="97" name="Straight Connector 16"/>
          <p:cNvSpPr/>
          <p:nvPr/>
        </p:nvSpPr>
        <p:spPr>
          <a:xfrm>
            <a:off x="7393407" y="5547843"/>
            <a:ext cx="1020261" cy="1"/>
          </a:xfrm>
          <a:prstGeom prst="line">
            <a:avLst/>
          </a:prstGeom>
          <a:ln w="76200">
            <a:solidFill>
              <a:srgbClr val="FFCE37"/>
            </a:solidFill>
            <a:miter/>
          </a:ln>
        </p:spPr>
        <p:txBody>
          <a:bodyPr lIns="45719" rIns="45719"/>
          <a:lstStyle/>
          <a:p>
            <a:endParaRPr/>
          </a:p>
        </p:txBody>
      </p:sp>
      <p:sp>
        <p:nvSpPr>
          <p:cNvPr id="98"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Simple Opeing page Slide">
    <p:spTree>
      <p:nvGrpSpPr>
        <p:cNvPr id="1" name=""/>
        <p:cNvGrpSpPr/>
        <p:nvPr/>
      </p:nvGrpSpPr>
      <p:grpSpPr>
        <a:xfrm>
          <a:off x="0" y="0"/>
          <a:ext cx="0" cy="0"/>
          <a:chOff x="0" y="0"/>
          <a:chExt cx="0" cy="0"/>
        </a:xfrm>
      </p:grpSpPr>
      <p:sp>
        <p:nvSpPr>
          <p:cNvPr id="105" name="Picture Placeholder 7"/>
          <p:cNvSpPr>
            <a:spLocks noGrp="1"/>
          </p:cNvSpPr>
          <p:nvPr>
            <p:ph type="pic" idx="21"/>
          </p:nvPr>
        </p:nvSpPr>
        <p:spPr>
          <a:xfrm>
            <a:off x="-15506" y="-45719"/>
            <a:ext cx="12207506" cy="5937976"/>
          </a:xfrm>
          <a:prstGeom prst="rect">
            <a:avLst/>
          </a:prstGeom>
        </p:spPr>
        <p:txBody>
          <a:bodyPr lIns="91439" rIns="91439">
            <a:noAutofit/>
          </a:bodyPr>
          <a:lstStyle/>
          <a:p>
            <a:endParaRPr/>
          </a:p>
        </p:txBody>
      </p:sp>
      <p:sp>
        <p:nvSpPr>
          <p:cNvPr id="106" name="Rectangle 22"/>
          <p:cNvSpPr/>
          <p:nvPr/>
        </p:nvSpPr>
        <p:spPr>
          <a:xfrm>
            <a:off x="-15506" y="5861623"/>
            <a:ext cx="12207507" cy="996377"/>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107" name="Add a presentation title"/>
          <p:cNvSpPr txBox="1">
            <a:spLocks noGrp="1"/>
          </p:cNvSpPr>
          <p:nvPr>
            <p:ph type="title" hasCustomPrompt="1"/>
          </p:nvPr>
        </p:nvSpPr>
        <p:spPr>
          <a:xfrm>
            <a:off x="1524000" y="1050966"/>
            <a:ext cx="9144000" cy="1656608"/>
          </a:xfrm>
          <a:prstGeom prst="rect">
            <a:avLst/>
          </a:prstGeom>
        </p:spPr>
        <p:txBody>
          <a:bodyPr anchor="b"/>
          <a:lstStyle>
            <a:lvl1pPr algn="ctr">
              <a:defRPr sz="4800">
                <a:solidFill>
                  <a:srgbClr val="074859"/>
                </a:solidFill>
                <a:latin typeface="Greycliff CF Bold"/>
                <a:ea typeface="Greycliff CF Bold"/>
                <a:cs typeface="Greycliff CF Bold"/>
                <a:sym typeface="Greycliff CF Bold"/>
              </a:defRPr>
            </a:lvl1pPr>
          </a:lstStyle>
          <a:p>
            <a:r>
              <a:t>Add a presentation title</a:t>
            </a:r>
          </a:p>
        </p:txBody>
      </p:sp>
      <p:sp>
        <p:nvSpPr>
          <p:cNvPr id="108" name="Nível de Corpo Um…"/>
          <p:cNvSpPr txBox="1">
            <a:spLocks noGrp="1"/>
          </p:cNvSpPr>
          <p:nvPr>
            <p:ph type="body" sz="quarter" idx="1" hasCustomPrompt="1"/>
          </p:nvPr>
        </p:nvSpPr>
        <p:spPr>
          <a:xfrm>
            <a:off x="1524000" y="2972646"/>
            <a:ext cx="9144000" cy="365126"/>
          </a:xfrm>
          <a:prstGeom prst="rect">
            <a:avLst/>
          </a:prstGeom>
        </p:spPr>
        <p:txBody>
          <a:bodyPr/>
          <a:lstStyle>
            <a:lvl1pPr marL="0" indent="0" algn="ctr">
              <a:buSzTx/>
              <a:buFontTx/>
              <a:buNone/>
              <a:defRPr sz="2400">
                <a:solidFill>
                  <a:srgbClr val="074859"/>
                </a:solidFill>
                <a:latin typeface="Source Sans Pro"/>
                <a:ea typeface="Source Sans Pro"/>
                <a:cs typeface="Source Sans Pro"/>
                <a:sym typeface="Source Sans Pro"/>
              </a:defRPr>
            </a:lvl1pPr>
            <a:lvl2pPr marL="0" indent="457200" algn="ctr">
              <a:buSzTx/>
              <a:buFontTx/>
              <a:buNone/>
              <a:defRPr sz="2400">
                <a:solidFill>
                  <a:srgbClr val="074859"/>
                </a:solidFill>
                <a:latin typeface="Source Sans Pro"/>
                <a:ea typeface="Source Sans Pro"/>
                <a:cs typeface="Source Sans Pro"/>
                <a:sym typeface="Source Sans Pro"/>
              </a:defRPr>
            </a:lvl2pPr>
            <a:lvl3pPr marL="0" indent="914400" algn="ctr">
              <a:buSzTx/>
              <a:buFontTx/>
              <a:buNone/>
              <a:defRPr sz="2400">
                <a:solidFill>
                  <a:srgbClr val="074859"/>
                </a:solidFill>
                <a:latin typeface="Source Sans Pro"/>
                <a:ea typeface="Source Sans Pro"/>
                <a:cs typeface="Source Sans Pro"/>
                <a:sym typeface="Source Sans Pro"/>
              </a:defRPr>
            </a:lvl3pPr>
            <a:lvl4pPr marL="0" indent="1371600" algn="ctr">
              <a:buSzTx/>
              <a:buFontTx/>
              <a:buNone/>
              <a:defRPr sz="2400">
                <a:solidFill>
                  <a:srgbClr val="074859"/>
                </a:solidFill>
                <a:latin typeface="Source Sans Pro"/>
                <a:ea typeface="Source Sans Pro"/>
                <a:cs typeface="Source Sans Pro"/>
                <a:sym typeface="Source Sans Pro"/>
              </a:defRPr>
            </a:lvl4pPr>
            <a:lvl5pPr marL="0" indent="1828800" algn="ctr">
              <a:buSzTx/>
              <a:buFontTx/>
              <a:buNone/>
              <a:defRPr sz="2400">
                <a:solidFill>
                  <a:srgbClr val="074859"/>
                </a:solidFill>
                <a:latin typeface="Source Sans Pro"/>
                <a:ea typeface="Source Sans Pro"/>
                <a:cs typeface="Source Sans Pro"/>
                <a:sym typeface="Source Sans Pro"/>
              </a:defRPr>
            </a:lvl5pPr>
          </a:lstStyle>
          <a:p>
            <a:r>
              <a:t>Subheading</a:t>
            </a:r>
          </a:p>
          <a:p>
            <a:pPr lvl="1"/>
            <a:endParaRPr/>
          </a:p>
          <a:p>
            <a:pPr lvl="2"/>
            <a:endParaRPr/>
          </a:p>
          <a:p>
            <a:pPr lvl="3"/>
            <a:endParaRPr/>
          </a:p>
          <a:p>
            <a:pPr lvl="4"/>
            <a:endParaRPr/>
          </a:p>
        </p:txBody>
      </p:sp>
      <p:sp>
        <p:nvSpPr>
          <p:cNvPr id="109" name="TextBox 14"/>
          <p:cNvSpPr txBox="1"/>
          <p:nvPr/>
        </p:nvSpPr>
        <p:spPr>
          <a:xfrm>
            <a:off x="3700022" y="6176993"/>
            <a:ext cx="6407392" cy="396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r">
              <a:defRPr sz="2000">
                <a:solidFill>
                  <a:srgbClr val="FFFFFF"/>
                </a:solidFill>
                <a:latin typeface="Greycliff CF Bold"/>
                <a:ea typeface="Greycliff CF Bold"/>
                <a:cs typeface="Greycliff CF Bold"/>
                <a:sym typeface="Greycliff CF Bold"/>
              </a:defRPr>
            </a:pPr>
            <a:r>
              <a:t>Collaborate. Innovate. Educate</a:t>
            </a:r>
            <a:r>
              <a:rPr b="1"/>
              <a:t>.</a:t>
            </a:r>
          </a:p>
        </p:txBody>
      </p:sp>
      <p:sp>
        <p:nvSpPr>
          <p:cNvPr id="110" name="Straight Connector 15"/>
          <p:cNvSpPr/>
          <p:nvPr/>
        </p:nvSpPr>
        <p:spPr>
          <a:xfrm>
            <a:off x="2147454" y="2792570"/>
            <a:ext cx="7897092" cy="1"/>
          </a:xfrm>
          <a:prstGeom prst="line">
            <a:avLst/>
          </a:prstGeom>
          <a:ln w="76200">
            <a:solidFill>
              <a:srgbClr val="FFCE37"/>
            </a:solidFill>
            <a:miter/>
          </a:ln>
        </p:spPr>
        <p:txBody>
          <a:bodyPr lIns="45719" rIns="45719"/>
          <a:lstStyle/>
          <a:p>
            <a:endParaRPr/>
          </a:p>
        </p:txBody>
      </p:sp>
      <p:pic>
        <p:nvPicPr>
          <p:cNvPr id="111" name="Picture 23" descr="Picture 23"/>
          <p:cNvPicPr>
            <a:picLocks noChangeAspect="1"/>
          </p:cNvPicPr>
          <p:nvPr/>
        </p:nvPicPr>
        <p:blipFill>
          <a:blip r:embed="rId2"/>
          <a:stretch>
            <a:fillRect/>
          </a:stretch>
        </p:blipFill>
        <p:spPr>
          <a:xfrm>
            <a:off x="10527176" y="6078359"/>
            <a:ext cx="1395381" cy="531507"/>
          </a:xfrm>
          <a:prstGeom prst="rect">
            <a:avLst/>
          </a:prstGeom>
          <a:ln w="12700">
            <a:miter lim="400000"/>
          </a:ln>
        </p:spPr>
      </p:pic>
      <p:sp>
        <p:nvSpPr>
          <p:cNvPr id="112" name="Text Placeholder 2"/>
          <p:cNvSpPr>
            <a:spLocks noGrp="1"/>
          </p:cNvSpPr>
          <p:nvPr>
            <p:ph type="body" sz="quarter" idx="22" hasCustomPrompt="1"/>
          </p:nvPr>
        </p:nvSpPr>
        <p:spPr>
          <a:xfrm>
            <a:off x="201612" y="5641058"/>
            <a:ext cx="4433889" cy="27863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113"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Icon stats page">
    <p:spTree>
      <p:nvGrpSpPr>
        <p:cNvPr id="1" name=""/>
        <p:cNvGrpSpPr/>
        <p:nvPr/>
      </p:nvGrpSpPr>
      <p:grpSpPr>
        <a:xfrm>
          <a:off x="0" y="0"/>
          <a:ext cx="0" cy="0"/>
          <a:chOff x="0" y="0"/>
          <a:chExt cx="0" cy="0"/>
        </a:xfrm>
      </p:grpSpPr>
      <p:sp>
        <p:nvSpPr>
          <p:cNvPr id="120" name="Rectangle 13"/>
          <p:cNvSpPr/>
          <p:nvPr/>
        </p:nvSpPr>
        <p:spPr>
          <a:xfrm>
            <a:off x="0" y="-1"/>
            <a:ext cx="12192000" cy="1178562"/>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121" name="Picture Placeholder 11"/>
          <p:cNvSpPr>
            <a:spLocks noGrp="1"/>
          </p:cNvSpPr>
          <p:nvPr>
            <p:ph type="pic" sz="half" idx="21"/>
          </p:nvPr>
        </p:nvSpPr>
        <p:spPr>
          <a:xfrm>
            <a:off x="1" y="1177925"/>
            <a:ext cx="5394960" cy="5676900"/>
          </a:xfrm>
          <a:prstGeom prst="rect">
            <a:avLst/>
          </a:prstGeom>
        </p:spPr>
        <p:txBody>
          <a:bodyPr lIns="91439" rIns="91439">
            <a:noAutofit/>
          </a:bodyPr>
          <a:lstStyle/>
          <a:p>
            <a:endParaRPr/>
          </a:p>
        </p:txBody>
      </p:sp>
      <p:sp>
        <p:nvSpPr>
          <p:cNvPr id="122" name="Rectangle 16"/>
          <p:cNvSpPr/>
          <p:nvPr/>
        </p:nvSpPr>
        <p:spPr>
          <a:xfrm>
            <a:off x="5394961" y="3220720"/>
            <a:ext cx="6797040" cy="3633364"/>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123" name="Picture 21" descr="Picture 21"/>
          <p:cNvPicPr>
            <a:picLocks noChangeAspect="1"/>
          </p:cNvPicPr>
          <p:nvPr/>
        </p:nvPicPr>
        <p:blipFill>
          <a:blip r:embed="rId2"/>
          <a:stretch>
            <a:fillRect/>
          </a:stretch>
        </p:blipFill>
        <p:spPr>
          <a:xfrm>
            <a:off x="10582372" y="312884"/>
            <a:ext cx="1339653" cy="510280"/>
          </a:xfrm>
          <a:prstGeom prst="rect">
            <a:avLst/>
          </a:prstGeom>
          <a:ln w="12700">
            <a:miter lim="400000"/>
          </a:ln>
        </p:spPr>
      </p:pic>
      <p:sp>
        <p:nvSpPr>
          <p:cNvPr id="124" name="Nível de Corpo Um…"/>
          <p:cNvSpPr txBox="1">
            <a:spLocks noGrp="1"/>
          </p:cNvSpPr>
          <p:nvPr>
            <p:ph type="body" sz="quarter" idx="1" hasCustomPrompt="1"/>
          </p:nvPr>
        </p:nvSpPr>
        <p:spPr>
          <a:xfrm>
            <a:off x="5705473" y="1444625"/>
            <a:ext cx="5980558" cy="667639"/>
          </a:xfrm>
          <a:prstGeom prst="rect">
            <a:avLst/>
          </a:prstGeom>
        </p:spPr>
        <p:txBody>
          <a:bodyPr/>
          <a:lstStyle>
            <a:lvl1pPr marL="0" indent="0">
              <a:buSzTx/>
              <a:buFontTx/>
              <a:buNone/>
              <a:defRPr sz="2000" b="1">
                <a:solidFill>
                  <a:srgbClr val="074859"/>
                </a:solidFill>
                <a:latin typeface="Source Sans Pro"/>
                <a:ea typeface="Source Sans Pro"/>
                <a:cs typeface="Source Sans Pro"/>
                <a:sym typeface="Source Sans Pro"/>
              </a:defRPr>
            </a:lvl1pPr>
            <a:lvl2pPr marL="742950" indent="-285750">
              <a:buFontTx/>
              <a:defRPr sz="2000" b="1">
                <a:solidFill>
                  <a:srgbClr val="074859"/>
                </a:solidFill>
                <a:latin typeface="Source Sans Pro"/>
                <a:ea typeface="Source Sans Pro"/>
                <a:cs typeface="Source Sans Pro"/>
                <a:sym typeface="Source Sans Pro"/>
              </a:defRPr>
            </a:lvl2pPr>
            <a:lvl3pPr marL="1200150" indent="-285750">
              <a:buFontTx/>
              <a:defRPr sz="2000" b="1">
                <a:solidFill>
                  <a:srgbClr val="074859"/>
                </a:solidFill>
                <a:latin typeface="Source Sans Pro"/>
                <a:ea typeface="Source Sans Pro"/>
                <a:cs typeface="Source Sans Pro"/>
                <a:sym typeface="Source Sans Pro"/>
              </a:defRPr>
            </a:lvl3pPr>
            <a:lvl4pPr marL="1657350" indent="-285750">
              <a:buFontTx/>
              <a:defRPr sz="2000" b="1">
                <a:solidFill>
                  <a:srgbClr val="074859"/>
                </a:solidFill>
                <a:latin typeface="Source Sans Pro"/>
                <a:ea typeface="Source Sans Pro"/>
                <a:cs typeface="Source Sans Pro"/>
                <a:sym typeface="Source Sans Pro"/>
              </a:defRPr>
            </a:lvl4pPr>
            <a:lvl5pPr marL="2114550" indent="-285750">
              <a:buFontTx/>
              <a:defRPr sz="2000" b="1">
                <a:solidFill>
                  <a:srgbClr val="074859"/>
                </a:solidFill>
                <a:latin typeface="Source Sans Pro"/>
                <a:ea typeface="Source Sans Pro"/>
                <a:cs typeface="Source Sans Pro"/>
                <a:sym typeface="Source Sans Pro"/>
              </a:defRPr>
            </a:lvl5pPr>
          </a:lstStyle>
          <a:p>
            <a:r>
              <a:t>Heading 2: Source Sans Pro Bold Deep sea Blue 20pt</a:t>
            </a:r>
          </a:p>
          <a:p>
            <a:pPr lvl="1"/>
            <a:endParaRPr/>
          </a:p>
          <a:p>
            <a:pPr lvl="2"/>
            <a:endParaRPr/>
          </a:p>
          <a:p>
            <a:pPr lvl="3"/>
            <a:endParaRPr/>
          </a:p>
          <a:p>
            <a:pPr lvl="4"/>
            <a:endParaRPr/>
          </a:p>
        </p:txBody>
      </p:sp>
      <p:sp>
        <p:nvSpPr>
          <p:cNvPr id="125" name="Heading 1: Greycliff Bold 33pt"/>
          <p:cNvSpPr txBox="1">
            <a:spLocks noGrp="1"/>
          </p:cNvSpPr>
          <p:nvPr>
            <p:ph type="title" hasCustomPrompt="1"/>
          </p:nvPr>
        </p:nvSpPr>
        <p:spPr>
          <a:xfrm>
            <a:off x="406400" y="312683"/>
            <a:ext cx="8241146" cy="489899"/>
          </a:xfrm>
          <a:prstGeom prst="rect">
            <a:avLst/>
          </a:prstGeom>
        </p:spPr>
        <p:txBody>
          <a:bodyPr/>
          <a:lstStyle>
            <a:lvl1pPr>
              <a:defRPr sz="3300">
                <a:solidFill>
                  <a:srgbClr val="FFFFFF"/>
                </a:solidFill>
                <a:latin typeface="Greycliff CF Bold"/>
                <a:ea typeface="Greycliff CF Bold"/>
                <a:cs typeface="Greycliff CF Bold"/>
                <a:sym typeface="Greycliff CF Bold"/>
              </a:defRPr>
            </a:lvl1pPr>
          </a:lstStyle>
          <a:p>
            <a:r>
              <a:t>Heading 1: Greycliff Bold 33pt</a:t>
            </a:r>
          </a:p>
        </p:txBody>
      </p:sp>
      <p:sp>
        <p:nvSpPr>
          <p:cNvPr id="126" name="Text Placeholder 5"/>
          <p:cNvSpPr>
            <a:spLocks noGrp="1"/>
          </p:cNvSpPr>
          <p:nvPr>
            <p:ph type="body" sz="quarter" idx="22" hasCustomPrompt="1"/>
          </p:nvPr>
        </p:nvSpPr>
        <p:spPr>
          <a:xfrm>
            <a:off x="5705030" y="2112963"/>
            <a:ext cx="5980558" cy="995363"/>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a:t>
            </a:r>
          </a:p>
        </p:txBody>
      </p:sp>
      <p:sp>
        <p:nvSpPr>
          <p:cNvPr id="127" name="Text Placeholder 3"/>
          <p:cNvSpPr>
            <a:spLocks noGrp="1"/>
          </p:cNvSpPr>
          <p:nvPr>
            <p:ph type="body" sz="quarter" idx="23" hasCustomPrompt="1"/>
          </p:nvPr>
        </p:nvSpPr>
        <p:spPr>
          <a:xfrm>
            <a:off x="5705030" y="3486784"/>
            <a:ext cx="5980558" cy="408559"/>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stStyle>
          <a:p>
            <a:r>
              <a:t>Heading 3: Source Sans Pro Bold Deep sea Blue 16pt</a:t>
            </a:r>
          </a:p>
        </p:txBody>
      </p:sp>
      <p:sp>
        <p:nvSpPr>
          <p:cNvPr id="128" name="Picture Placeholder 10"/>
          <p:cNvSpPr>
            <a:spLocks noGrp="1"/>
          </p:cNvSpPr>
          <p:nvPr>
            <p:ph type="pic" sz="quarter" idx="24"/>
          </p:nvPr>
        </p:nvSpPr>
        <p:spPr>
          <a:xfrm>
            <a:off x="5705475" y="4216400"/>
            <a:ext cx="1042988" cy="1042988"/>
          </a:xfrm>
          <a:prstGeom prst="rect">
            <a:avLst/>
          </a:prstGeom>
        </p:spPr>
        <p:txBody>
          <a:bodyPr lIns="91439" rIns="91439">
            <a:noAutofit/>
          </a:bodyPr>
          <a:lstStyle/>
          <a:p>
            <a:endParaRPr/>
          </a:p>
        </p:txBody>
      </p:sp>
      <p:sp>
        <p:nvSpPr>
          <p:cNvPr id="129" name="Picture Placeholder 10"/>
          <p:cNvSpPr>
            <a:spLocks noGrp="1"/>
          </p:cNvSpPr>
          <p:nvPr>
            <p:ph type="pic" sz="quarter" idx="25"/>
          </p:nvPr>
        </p:nvSpPr>
        <p:spPr>
          <a:xfrm>
            <a:off x="8970072" y="4214367"/>
            <a:ext cx="1042989" cy="1042989"/>
          </a:xfrm>
          <a:prstGeom prst="rect">
            <a:avLst/>
          </a:prstGeom>
        </p:spPr>
        <p:txBody>
          <a:bodyPr lIns="91439" rIns="91439">
            <a:noAutofit/>
          </a:bodyPr>
          <a:lstStyle/>
          <a:p>
            <a:endParaRPr/>
          </a:p>
        </p:txBody>
      </p:sp>
      <p:sp>
        <p:nvSpPr>
          <p:cNvPr id="130" name="Picture Placeholder 10"/>
          <p:cNvSpPr>
            <a:spLocks noGrp="1"/>
          </p:cNvSpPr>
          <p:nvPr>
            <p:ph type="pic" sz="quarter" idx="26"/>
          </p:nvPr>
        </p:nvSpPr>
        <p:spPr>
          <a:xfrm>
            <a:off x="5705030" y="5502328"/>
            <a:ext cx="1042989" cy="1042989"/>
          </a:xfrm>
          <a:prstGeom prst="rect">
            <a:avLst/>
          </a:prstGeom>
        </p:spPr>
        <p:txBody>
          <a:bodyPr lIns="91439" rIns="91439">
            <a:noAutofit/>
          </a:bodyPr>
          <a:lstStyle/>
          <a:p>
            <a:endParaRPr/>
          </a:p>
        </p:txBody>
      </p:sp>
      <p:sp>
        <p:nvSpPr>
          <p:cNvPr id="131" name="Picture Placeholder 10"/>
          <p:cNvSpPr>
            <a:spLocks noGrp="1"/>
          </p:cNvSpPr>
          <p:nvPr>
            <p:ph type="pic" sz="quarter" idx="27"/>
          </p:nvPr>
        </p:nvSpPr>
        <p:spPr>
          <a:xfrm>
            <a:off x="8970072" y="5449113"/>
            <a:ext cx="1042989" cy="1042989"/>
          </a:xfrm>
          <a:prstGeom prst="rect">
            <a:avLst/>
          </a:prstGeom>
        </p:spPr>
        <p:txBody>
          <a:bodyPr lIns="91439" rIns="91439">
            <a:noAutofit/>
          </a:bodyPr>
          <a:lstStyle/>
          <a:p>
            <a:endParaRPr/>
          </a:p>
        </p:txBody>
      </p:sp>
      <p:sp>
        <p:nvSpPr>
          <p:cNvPr id="132" name="Text Placeholder 31"/>
          <p:cNvSpPr>
            <a:spLocks noGrp="1"/>
          </p:cNvSpPr>
          <p:nvPr>
            <p:ph type="body" sz="quarter" idx="28" hasCustomPrompt="1"/>
          </p:nvPr>
        </p:nvSpPr>
        <p:spPr>
          <a:xfrm>
            <a:off x="6931025" y="4213225"/>
            <a:ext cx="1763714" cy="1044575"/>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a:t>
            </a:r>
          </a:p>
        </p:txBody>
      </p:sp>
      <p:sp>
        <p:nvSpPr>
          <p:cNvPr id="133" name="Text Placeholder 31"/>
          <p:cNvSpPr>
            <a:spLocks noGrp="1"/>
          </p:cNvSpPr>
          <p:nvPr>
            <p:ph type="body" sz="quarter" idx="29" hasCustomPrompt="1"/>
          </p:nvPr>
        </p:nvSpPr>
        <p:spPr>
          <a:xfrm>
            <a:off x="6931024" y="5502328"/>
            <a:ext cx="1763714" cy="1044576"/>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a:t>
            </a:r>
          </a:p>
        </p:txBody>
      </p:sp>
      <p:sp>
        <p:nvSpPr>
          <p:cNvPr id="134" name="Text Placeholder 31"/>
          <p:cNvSpPr>
            <a:spLocks noGrp="1"/>
          </p:cNvSpPr>
          <p:nvPr>
            <p:ph type="body" sz="quarter" idx="30" hasCustomPrompt="1"/>
          </p:nvPr>
        </p:nvSpPr>
        <p:spPr>
          <a:xfrm>
            <a:off x="10179494" y="5446162"/>
            <a:ext cx="1763714" cy="1044576"/>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a:t>
            </a:r>
          </a:p>
        </p:txBody>
      </p:sp>
      <p:sp>
        <p:nvSpPr>
          <p:cNvPr id="135" name="Text Placeholder 31"/>
          <p:cNvSpPr>
            <a:spLocks noGrp="1"/>
          </p:cNvSpPr>
          <p:nvPr>
            <p:ph type="body" sz="quarter" idx="31" hasCustomPrompt="1"/>
          </p:nvPr>
        </p:nvSpPr>
        <p:spPr>
          <a:xfrm>
            <a:off x="10179494" y="4213225"/>
            <a:ext cx="1763714" cy="1044575"/>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a:t>
            </a:r>
          </a:p>
        </p:txBody>
      </p:sp>
      <p:sp>
        <p:nvSpPr>
          <p:cNvPr id="136" name="Text Placeholder 2"/>
          <p:cNvSpPr>
            <a:spLocks noGrp="1"/>
          </p:cNvSpPr>
          <p:nvPr>
            <p:ph type="body" sz="quarter" idx="32" hasCustomPrompt="1"/>
          </p:nvPr>
        </p:nvSpPr>
        <p:spPr>
          <a:xfrm>
            <a:off x="201612" y="6430962"/>
            <a:ext cx="4433889"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137"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Chart and stats page">
    <p:spTree>
      <p:nvGrpSpPr>
        <p:cNvPr id="1" name=""/>
        <p:cNvGrpSpPr/>
        <p:nvPr/>
      </p:nvGrpSpPr>
      <p:grpSpPr>
        <a:xfrm>
          <a:off x="0" y="0"/>
          <a:ext cx="0" cy="0"/>
          <a:chOff x="0" y="0"/>
          <a:chExt cx="0" cy="0"/>
        </a:xfrm>
      </p:grpSpPr>
      <p:sp>
        <p:nvSpPr>
          <p:cNvPr id="144" name="Rectangle 9"/>
          <p:cNvSpPr/>
          <p:nvPr/>
        </p:nvSpPr>
        <p:spPr>
          <a:xfrm>
            <a:off x="0" y="10659"/>
            <a:ext cx="12192000" cy="1178562"/>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145" name="Heading 1: Greycliff Bold 33pt"/>
          <p:cNvSpPr txBox="1">
            <a:spLocks noGrp="1"/>
          </p:cNvSpPr>
          <p:nvPr>
            <p:ph type="title" hasCustomPrompt="1"/>
          </p:nvPr>
        </p:nvSpPr>
        <p:spPr>
          <a:xfrm>
            <a:off x="406400" y="312683"/>
            <a:ext cx="8241146" cy="489899"/>
          </a:xfrm>
          <a:prstGeom prst="rect">
            <a:avLst/>
          </a:prstGeom>
        </p:spPr>
        <p:txBody>
          <a:bodyPr/>
          <a:lstStyle>
            <a:lvl1pPr>
              <a:defRPr sz="3300">
                <a:solidFill>
                  <a:srgbClr val="FFFFFF"/>
                </a:solidFill>
                <a:latin typeface="Greycliff CF Bold"/>
                <a:ea typeface="Greycliff CF Bold"/>
                <a:cs typeface="Greycliff CF Bold"/>
                <a:sym typeface="Greycliff CF Bold"/>
              </a:defRPr>
            </a:lvl1pPr>
          </a:lstStyle>
          <a:p>
            <a:r>
              <a:t>Heading 1: Greycliff Bold 33pt</a:t>
            </a:r>
          </a:p>
        </p:txBody>
      </p:sp>
      <p:pic>
        <p:nvPicPr>
          <p:cNvPr id="146" name="Picture 11" descr="Picture 11"/>
          <p:cNvPicPr>
            <a:picLocks noChangeAspect="1"/>
          </p:cNvPicPr>
          <p:nvPr/>
        </p:nvPicPr>
        <p:blipFill>
          <a:blip r:embed="rId2"/>
          <a:stretch>
            <a:fillRect/>
          </a:stretch>
        </p:blipFill>
        <p:spPr>
          <a:xfrm>
            <a:off x="10582372" y="312884"/>
            <a:ext cx="1339653" cy="510280"/>
          </a:xfrm>
          <a:prstGeom prst="rect">
            <a:avLst/>
          </a:prstGeom>
          <a:ln w="12700">
            <a:miter lim="400000"/>
          </a:ln>
        </p:spPr>
      </p:pic>
      <p:sp>
        <p:nvSpPr>
          <p:cNvPr id="147" name="Rectangle 17"/>
          <p:cNvSpPr/>
          <p:nvPr/>
        </p:nvSpPr>
        <p:spPr>
          <a:xfrm>
            <a:off x="0" y="3565525"/>
            <a:ext cx="12192000" cy="3292475"/>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148" name="Picture Placeholder 12"/>
          <p:cNvSpPr>
            <a:spLocks noGrp="1"/>
          </p:cNvSpPr>
          <p:nvPr>
            <p:ph type="pic" sz="quarter" idx="21"/>
          </p:nvPr>
        </p:nvSpPr>
        <p:spPr>
          <a:xfrm>
            <a:off x="0" y="1180201"/>
            <a:ext cx="4084638" cy="2385324"/>
          </a:xfrm>
          <a:prstGeom prst="rect">
            <a:avLst/>
          </a:prstGeom>
        </p:spPr>
        <p:txBody>
          <a:bodyPr lIns="91439" rIns="91439">
            <a:noAutofit/>
          </a:bodyPr>
          <a:lstStyle/>
          <a:p>
            <a:endParaRPr/>
          </a:p>
        </p:txBody>
      </p:sp>
      <p:sp>
        <p:nvSpPr>
          <p:cNvPr id="149" name="Rectangle 19"/>
          <p:cNvSpPr/>
          <p:nvPr/>
        </p:nvSpPr>
        <p:spPr>
          <a:xfrm>
            <a:off x="8483599" y="1729776"/>
            <a:ext cx="2936242" cy="1623025"/>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150" name="Nível de Corpo Um…"/>
          <p:cNvSpPr txBox="1">
            <a:spLocks noGrp="1"/>
          </p:cNvSpPr>
          <p:nvPr>
            <p:ph type="body" sz="quarter" idx="1" hasCustomPrompt="1"/>
          </p:nvPr>
        </p:nvSpPr>
        <p:spPr>
          <a:xfrm>
            <a:off x="4378325" y="1388585"/>
            <a:ext cx="3435350" cy="655638"/>
          </a:xfrm>
          <a:prstGeom prst="rect">
            <a:avLst/>
          </a:prstGeom>
        </p:spPr>
        <p:txBody>
          <a:bodyPr/>
          <a:lstStyle>
            <a:lvl1pPr marL="0" indent="0">
              <a:buSzTx/>
              <a:buFontTx/>
              <a:buNone/>
              <a:defRPr sz="2000" b="1">
                <a:solidFill>
                  <a:srgbClr val="074859"/>
                </a:solidFill>
                <a:latin typeface="Source Sans Pro"/>
                <a:ea typeface="Source Sans Pro"/>
                <a:cs typeface="Source Sans Pro"/>
                <a:sym typeface="Source Sans Pro"/>
              </a:defRPr>
            </a:lvl1pPr>
            <a:lvl2pPr marL="742950" indent="-285750">
              <a:buFontTx/>
              <a:defRPr sz="2000" b="1">
                <a:solidFill>
                  <a:srgbClr val="074859"/>
                </a:solidFill>
                <a:latin typeface="Source Sans Pro"/>
                <a:ea typeface="Source Sans Pro"/>
                <a:cs typeface="Source Sans Pro"/>
                <a:sym typeface="Source Sans Pro"/>
              </a:defRPr>
            </a:lvl2pPr>
            <a:lvl3pPr marL="1200150" indent="-285750">
              <a:buFontTx/>
              <a:defRPr sz="2000" b="1">
                <a:solidFill>
                  <a:srgbClr val="074859"/>
                </a:solidFill>
                <a:latin typeface="Source Sans Pro"/>
                <a:ea typeface="Source Sans Pro"/>
                <a:cs typeface="Source Sans Pro"/>
                <a:sym typeface="Source Sans Pro"/>
              </a:defRPr>
            </a:lvl3pPr>
            <a:lvl4pPr marL="1657350" indent="-285750">
              <a:buFontTx/>
              <a:defRPr sz="2000" b="1">
                <a:solidFill>
                  <a:srgbClr val="074859"/>
                </a:solidFill>
                <a:latin typeface="Source Sans Pro"/>
                <a:ea typeface="Source Sans Pro"/>
                <a:cs typeface="Source Sans Pro"/>
                <a:sym typeface="Source Sans Pro"/>
              </a:defRPr>
            </a:lvl4pPr>
            <a:lvl5pPr marL="2114550" indent="-285750">
              <a:buFontTx/>
              <a:defRPr sz="2000" b="1">
                <a:solidFill>
                  <a:srgbClr val="074859"/>
                </a:solidFill>
                <a:latin typeface="Source Sans Pro"/>
                <a:ea typeface="Source Sans Pro"/>
                <a:cs typeface="Source Sans Pro"/>
                <a:sym typeface="Source Sans Pro"/>
              </a:defRPr>
            </a:lvl5pPr>
          </a:lstStyle>
          <a:p>
            <a:r>
              <a:t>Heading 2: Source Sans Pro Bold 20pt Deep Sea Blue</a:t>
            </a:r>
          </a:p>
          <a:p>
            <a:pPr lvl="1"/>
            <a:endParaRPr/>
          </a:p>
          <a:p>
            <a:pPr lvl="2"/>
            <a:endParaRPr/>
          </a:p>
          <a:p>
            <a:pPr lvl="3"/>
            <a:endParaRPr/>
          </a:p>
          <a:p>
            <a:pPr lvl="4"/>
            <a:endParaRPr/>
          </a:p>
        </p:txBody>
      </p:sp>
      <p:sp>
        <p:nvSpPr>
          <p:cNvPr id="151" name="Text Placeholder 3"/>
          <p:cNvSpPr>
            <a:spLocks noGrp="1"/>
          </p:cNvSpPr>
          <p:nvPr>
            <p:ph type="body" sz="quarter" idx="22" hasCustomPrompt="1"/>
          </p:nvPr>
        </p:nvSpPr>
        <p:spPr>
          <a:xfrm>
            <a:off x="8639174" y="2149236"/>
            <a:ext cx="2613026" cy="658620"/>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stStyle>
          <a:p>
            <a:r>
              <a:t>Extract: Source Sans Pro Bold 16 pt Deep Sea Blue</a:t>
            </a:r>
          </a:p>
        </p:txBody>
      </p:sp>
      <p:sp>
        <p:nvSpPr>
          <p:cNvPr id="152" name="Picture Placeholder 5"/>
          <p:cNvSpPr>
            <a:spLocks noGrp="1"/>
          </p:cNvSpPr>
          <p:nvPr>
            <p:ph type="pic" sz="quarter" idx="23"/>
          </p:nvPr>
        </p:nvSpPr>
        <p:spPr>
          <a:xfrm>
            <a:off x="8192654" y="1389062"/>
            <a:ext cx="914402" cy="760174"/>
          </a:xfrm>
          <a:prstGeom prst="rect">
            <a:avLst/>
          </a:prstGeom>
        </p:spPr>
        <p:txBody>
          <a:bodyPr lIns="91439" rIns="91439">
            <a:noAutofit/>
          </a:bodyPr>
          <a:lstStyle/>
          <a:p>
            <a:endParaRPr/>
          </a:p>
        </p:txBody>
      </p:sp>
      <p:sp>
        <p:nvSpPr>
          <p:cNvPr id="153" name="Text Placeholder 21"/>
          <p:cNvSpPr>
            <a:spLocks noGrp="1"/>
          </p:cNvSpPr>
          <p:nvPr>
            <p:ph type="body" sz="quarter" idx="24" hasCustomPrompt="1"/>
          </p:nvPr>
        </p:nvSpPr>
        <p:spPr>
          <a:xfrm>
            <a:off x="4378325" y="2149475"/>
            <a:ext cx="3435350" cy="1203325"/>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154" name="Text Placeholder 23"/>
          <p:cNvSpPr>
            <a:spLocks noGrp="1"/>
          </p:cNvSpPr>
          <p:nvPr>
            <p:ph type="body" sz="quarter" idx="25" hasCustomPrompt="1"/>
          </p:nvPr>
        </p:nvSpPr>
        <p:spPr>
          <a:xfrm>
            <a:off x="406400" y="3824287"/>
            <a:ext cx="4442691" cy="571501"/>
          </a:xfrm>
          <a:prstGeom prst="rect">
            <a:avLst/>
          </a:prstGeom>
        </p:spPr>
        <p:txBody>
          <a:bodyPr/>
          <a:lstStyle>
            <a:lvl1pPr marL="0" indent="0" defTabSz="795527">
              <a:spcBef>
                <a:spcPts val="800"/>
              </a:spcBef>
              <a:buSzTx/>
              <a:buFontTx/>
              <a:buNone/>
              <a:defRPr sz="1740" b="1">
                <a:solidFill>
                  <a:srgbClr val="074859"/>
                </a:solidFill>
                <a:latin typeface="Source Sans Pro"/>
                <a:ea typeface="Source Sans Pro"/>
                <a:cs typeface="Source Sans Pro"/>
                <a:sym typeface="Source Sans Pro"/>
              </a:defRPr>
            </a:lvl1pPr>
          </a:lstStyle>
          <a:p>
            <a:r>
              <a:t>Heading 2: Source Sans Pro Bold 20 pt Deep Sea Blue</a:t>
            </a:r>
          </a:p>
        </p:txBody>
      </p:sp>
      <p:sp>
        <p:nvSpPr>
          <p:cNvPr id="155" name="Text Placeholder 27"/>
          <p:cNvSpPr>
            <a:spLocks noGrp="1"/>
          </p:cNvSpPr>
          <p:nvPr>
            <p:ph type="body" sz="quarter" idx="26" hasCustomPrompt="1"/>
          </p:nvPr>
        </p:nvSpPr>
        <p:spPr>
          <a:xfrm>
            <a:off x="3251200" y="4497387"/>
            <a:ext cx="2520950" cy="2047876"/>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a:t>
            </a:r>
          </a:p>
        </p:txBody>
      </p:sp>
      <p:sp>
        <p:nvSpPr>
          <p:cNvPr id="156" name="Text Placeholder 29"/>
          <p:cNvSpPr>
            <a:spLocks noGrp="1"/>
          </p:cNvSpPr>
          <p:nvPr>
            <p:ph type="body" sz="quarter" idx="27" hasCustomPrompt="1"/>
          </p:nvPr>
        </p:nvSpPr>
        <p:spPr>
          <a:xfrm>
            <a:off x="6621019" y="3824289"/>
            <a:ext cx="5065712" cy="673101"/>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stStyle>
          <a:p>
            <a:r>
              <a:t>Heading 3: Source Sans Pro Bold 16pt Deep Sea Blue</a:t>
            </a:r>
          </a:p>
        </p:txBody>
      </p:sp>
      <p:sp>
        <p:nvSpPr>
          <p:cNvPr id="157" name="Text Placeholder 23"/>
          <p:cNvSpPr>
            <a:spLocks noGrp="1"/>
          </p:cNvSpPr>
          <p:nvPr>
            <p:ph type="body" sz="quarter" idx="28" hasCustomPrompt="1"/>
          </p:nvPr>
        </p:nvSpPr>
        <p:spPr>
          <a:xfrm>
            <a:off x="6627369" y="4588352"/>
            <a:ext cx="1099312" cy="571501"/>
          </a:xfrm>
          <a:prstGeom prst="rect">
            <a:avLst/>
          </a:prstGeom>
        </p:spPr>
        <p:txBody>
          <a:bodyPr/>
          <a:lstStyle>
            <a:lvl1pPr marL="0" indent="0">
              <a:buSzTx/>
              <a:buFontTx/>
              <a:buNone/>
              <a:defRPr b="1">
                <a:solidFill>
                  <a:srgbClr val="074859"/>
                </a:solidFill>
                <a:latin typeface="Source Sans Pro"/>
                <a:ea typeface="Source Sans Pro"/>
                <a:cs typeface="Source Sans Pro"/>
                <a:sym typeface="Source Sans Pro"/>
              </a:defRPr>
            </a:lvl1pPr>
          </a:lstStyle>
          <a:p>
            <a:r>
              <a:t>14%</a:t>
            </a:r>
          </a:p>
        </p:txBody>
      </p:sp>
      <p:sp>
        <p:nvSpPr>
          <p:cNvPr id="158" name="Text Placeholder 23"/>
          <p:cNvSpPr>
            <a:spLocks noGrp="1"/>
          </p:cNvSpPr>
          <p:nvPr>
            <p:ph type="body" sz="quarter" idx="29" hasCustomPrompt="1"/>
          </p:nvPr>
        </p:nvSpPr>
        <p:spPr>
          <a:xfrm>
            <a:off x="6621019" y="5522628"/>
            <a:ext cx="1099312" cy="571501"/>
          </a:xfrm>
          <a:prstGeom prst="rect">
            <a:avLst/>
          </a:prstGeom>
        </p:spPr>
        <p:txBody>
          <a:bodyPr/>
          <a:lstStyle>
            <a:lvl1pPr marL="0" indent="0">
              <a:buSzTx/>
              <a:buFontTx/>
              <a:buNone/>
              <a:defRPr b="1">
                <a:solidFill>
                  <a:srgbClr val="074859"/>
                </a:solidFill>
                <a:latin typeface="Source Sans Pro"/>
                <a:ea typeface="Source Sans Pro"/>
                <a:cs typeface="Source Sans Pro"/>
                <a:sym typeface="Source Sans Pro"/>
              </a:defRPr>
            </a:lvl1pPr>
          </a:lstStyle>
          <a:p>
            <a:r>
              <a:t>34%</a:t>
            </a:r>
          </a:p>
        </p:txBody>
      </p:sp>
      <p:sp>
        <p:nvSpPr>
          <p:cNvPr id="159" name="Text Placeholder 33"/>
          <p:cNvSpPr>
            <a:spLocks noGrp="1"/>
          </p:cNvSpPr>
          <p:nvPr>
            <p:ph type="body" sz="quarter" idx="30" hasCustomPrompt="1"/>
          </p:nvPr>
        </p:nvSpPr>
        <p:spPr>
          <a:xfrm>
            <a:off x="8014843" y="4587875"/>
            <a:ext cx="3671889" cy="784225"/>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a:t>
            </a:r>
          </a:p>
        </p:txBody>
      </p:sp>
      <p:sp>
        <p:nvSpPr>
          <p:cNvPr id="160" name="Text Placeholder 33"/>
          <p:cNvSpPr>
            <a:spLocks noGrp="1"/>
          </p:cNvSpPr>
          <p:nvPr>
            <p:ph type="body" sz="quarter" idx="31" hasCustomPrompt="1"/>
          </p:nvPr>
        </p:nvSpPr>
        <p:spPr>
          <a:xfrm>
            <a:off x="8014843" y="5501385"/>
            <a:ext cx="3671889" cy="784226"/>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a:t>
            </a:r>
          </a:p>
        </p:txBody>
      </p:sp>
      <p:sp>
        <p:nvSpPr>
          <p:cNvPr id="161" name="Text Placeholder 2"/>
          <p:cNvSpPr>
            <a:spLocks noGrp="1"/>
          </p:cNvSpPr>
          <p:nvPr>
            <p:ph type="body" sz="quarter" idx="32" hasCustomPrompt="1"/>
          </p:nvPr>
        </p:nvSpPr>
        <p:spPr>
          <a:xfrm>
            <a:off x="201613" y="3349435"/>
            <a:ext cx="3797733"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162"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Simple Slide only body copy">
    <p:spTree>
      <p:nvGrpSpPr>
        <p:cNvPr id="1" name=""/>
        <p:cNvGrpSpPr/>
        <p:nvPr/>
      </p:nvGrpSpPr>
      <p:grpSpPr>
        <a:xfrm>
          <a:off x="0" y="0"/>
          <a:ext cx="0" cy="0"/>
          <a:chOff x="0" y="0"/>
          <a:chExt cx="0" cy="0"/>
        </a:xfrm>
      </p:grpSpPr>
      <p:sp>
        <p:nvSpPr>
          <p:cNvPr id="169" name="Rectangle 6"/>
          <p:cNvSpPr/>
          <p:nvPr/>
        </p:nvSpPr>
        <p:spPr>
          <a:xfrm>
            <a:off x="0" y="-1"/>
            <a:ext cx="12192000" cy="1178562"/>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170" name="Picture 7" descr="Picture 7"/>
          <p:cNvPicPr>
            <a:picLocks noChangeAspect="1"/>
          </p:cNvPicPr>
          <p:nvPr/>
        </p:nvPicPr>
        <p:blipFill>
          <a:blip r:embed="rId2"/>
          <a:stretch>
            <a:fillRect/>
          </a:stretch>
        </p:blipFill>
        <p:spPr>
          <a:xfrm>
            <a:off x="10582372" y="314526"/>
            <a:ext cx="1339653" cy="510279"/>
          </a:xfrm>
          <a:prstGeom prst="rect">
            <a:avLst/>
          </a:prstGeom>
          <a:ln w="12700">
            <a:miter lim="400000"/>
          </a:ln>
        </p:spPr>
      </p:pic>
      <p:sp>
        <p:nvSpPr>
          <p:cNvPr id="171" name="Nível de Corpo Um…"/>
          <p:cNvSpPr txBox="1">
            <a:spLocks noGrp="1"/>
          </p:cNvSpPr>
          <p:nvPr>
            <p:ph type="body" idx="1" hasCustomPrompt="1"/>
          </p:nvPr>
        </p:nvSpPr>
        <p:spPr>
          <a:xfrm>
            <a:off x="822960" y="1517650"/>
            <a:ext cx="10616566" cy="4810125"/>
          </a:xfrm>
          <a:prstGeom prst="rect">
            <a:avLst/>
          </a:prstGeom>
        </p:spPr>
        <p:txBody>
          <a:bodyPr/>
          <a:lstStyle>
            <a:lvl1pPr marL="0" indent="0">
              <a:buSzTx/>
              <a:buFontTx/>
              <a:buNone/>
              <a:defRPr sz="1600">
                <a:latin typeface="Source Sans Pro"/>
                <a:ea typeface="Source Sans Pro"/>
                <a:cs typeface="Source Sans Pro"/>
                <a:sym typeface="Source Sans Pro"/>
              </a:defRPr>
            </a:lvl1pPr>
            <a:lvl2pPr marL="685800" indent="-228600">
              <a:buFontTx/>
              <a:defRPr sz="1600">
                <a:latin typeface="Source Sans Pro"/>
                <a:ea typeface="Source Sans Pro"/>
                <a:cs typeface="Source Sans Pro"/>
                <a:sym typeface="Source Sans Pro"/>
              </a:defRPr>
            </a:lvl2pPr>
            <a:lvl3pPr marL="1143000" indent="-228600">
              <a:buFontTx/>
              <a:defRPr sz="1600">
                <a:latin typeface="Source Sans Pro"/>
                <a:ea typeface="Source Sans Pro"/>
                <a:cs typeface="Source Sans Pro"/>
                <a:sym typeface="Source Sans Pro"/>
              </a:defRPr>
            </a:lvl3pPr>
            <a:lvl4pPr marL="1600200" indent="-228600">
              <a:buFontTx/>
              <a:defRPr sz="1600">
                <a:latin typeface="Source Sans Pro"/>
                <a:ea typeface="Source Sans Pro"/>
                <a:cs typeface="Source Sans Pro"/>
                <a:sym typeface="Source Sans Pro"/>
              </a:defRPr>
            </a:lvl4pPr>
            <a:lvl5pPr marL="2057400" indent="-228600">
              <a:buFontTx/>
              <a:defRPr sz="1600">
                <a:latin typeface="Source Sans Pro"/>
                <a:ea typeface="Source Sans Pro"/>
                <a:cs typeface="Source Sans Pro"/>
                <a:sym typeface="Source Sans Pro"/>
              </a:defRPr>
            </a:lvl5pPr>
          </a:lstStyle>
          <a:p>
            <a:r>
              <a:t>Simple Slide with body copy only</a:t>
            </a:r>
          </a:p>
          <a:p>
            <a:pPr lvl="1"/>
            <a:endParaRPr/>
          </a:p>
          <a:p>
            <a:pPr lvl="2"/>
            <a:endParaRPr/>
          </a:p>
          <a:p>
            <a:pPr lvl="3"/>
            <a:endParaRPr/>
          </a:p>
          <a:p>
            <a:pPr lvl="4"/>
            <a:endParaRPr/>
          </a:p>
        </p:txBody>
      </p:sp>
      <p:sp>
        <p:nvSpPr>
          <p:cNvPr id="172"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Half page Vertical">
    <p:spTree>
      <p:nvGrpSpPr>
        <p:cNvPr id="1" name=""/>
        <p:cNvGrpSpPr/>
        <p:nvPr/>
      </p:nvGrpSpPr>
      <p:grpSpPr>
        <a:xfrm>
          <a:off x="0" y="0"/>
          <a:ext cx="0" cy="0"/>
          <a:chOff x="0" y="0"/>
          <a:chExt cx="0" cy="0"/>
        </a:xfrm>
      </p:grpSpPr>
      <p:sp>
        <p:nvSpPr>
          <p:cNvPr id="179" name="Rectangle 5"/>
          <p:cNvSpPr/>
          <p:nvPr/>
        </p:nvSpPr>
        <p:spPr>
          <a:xfrm>
            <a:off x="0" y="-1"/>
            <a:ext cx="12192000" cy="1178562"/>
          </a:xfrm>
          <a:prstGeom prst="rect">
            <a:avLst/>
          </a:prstGeom>
          <a:solidFill>
            <a:srgbClr val="F19633"/>
          </a:solidFill>
          <a:ln w="12700">
            <a:miter lim="400000"/>
          </a:ln>
        </p:spPr>
        <p:txBody>
          <a:bodyPr lIns="45719" rIns="45719" anchor="ctr"/>
          <a:lstStyle/>
          <a:p>
            <a:pPr algn="ctr">
              <a:defRPr>
                <a:solidFill>
                  <a:srgbClr val="F19633"/>
                </a:solidFill>
                <a:latin typeface="Source Sans Pro"/>
                <a:ea typeface="Source Sans Pro"/>
                <a:cs typeface="Source Sans Pro"/>
                <a:sym typeface="Source Sans Pro"/>
              </a:defRPr>
            </a:pPr>
            <a:endParaRPr/>
          </a:p>
        </p:txBody>
      </p:sp>
      <p:pic>
        <p:nvPicPr>
          <p:cNvPr id="180" name="Picture 9" descr="Picture 9"/>
          <p:cNvPicPr>
            <a:picLocks noChangeAspect="1"/>
          </p:cNvPicPr>
          <p:nvPr/>
        </p:nvPicPr>
        <p:blipFill>
          <a:blip r:embed="rId2"/>
          <a:stretch>
            <a:fillRect/>
          </a:stretch>
        </p:blipFill>
        <p:spPr>
          <a:xfrm>
            <a:off x="10582372" y="312884"/>
            <a:ext cx="1339653" cy="510280"/>
          </a:xfrm>
          <a:prstGeom prst="rect">
            <a:avLst/>
          </a:prstGeom>
          <a:ln w="12700">
            <a:miter lim="400000"/>
          </a:ln>
        </p:spPr>
      </p:pic>
      <p:sp>
        <p:nvSpPr>
          <p:cNvPr id="181" name="Heading 1: Greycliff Bold 33pt"/>
          <p:cNvSpPr txBox="1">
            <a:spLocks noGrp="1"/>
          </p:cNvSpPr>
          <p:nvPr>
            <p:ph type="title" hasCustomPrompt="1"/>
          </p:nvPr>
        </p:nvSpPr>
        <p:spPr>
          <a:xfrm>
            <a:off x="406400" y="312683"/>
            <a:ext cx="8241146" cy="489899"/>
          </a:xfrm>
          <a:prstGeom prst="rect">
            <a:avLst/>
          </a:prstGeom>
        </p:spPr>
        <p:txBody>
          <a:bodyPr/>
          <a:lstStyle>
            <a:lvl1pPr>
              <a:defRPr sz="3300">
                <a:solidFill>
                  <a:srgbClr val="FFFFFF"/>
                </a:solidFill>
                <a:latin typeface="Greycliff CF Bold"/>
                <a:ea typeface="Greycliff CF Bold"/>
                <a:cs typeface="Greycliff CF Bold"/>
                <a:sym typeface="Greycliff CF Bold"/>
              </a:defRPr>
            </a:lvl1pPr>
          </a:lstStyle>
          <a:p>
            <a:r>
              <a:t>Heading 1: Greycliff Bold 33pt</a:t>
            </a:r>
          </a:p>
        </p:txBody>
      </p:sp>
      <p:sp>
        <p:nvSpPr>
          <p:cNvPr id="182" name="Rectangle 11"/>
          <p:cNvSpPr/>
          <p:nvPr/>
        </p:nvSpPr>
        <p:spPr>
          <a:xfrm>
            <a:off x="-1" y="1181841"/>
            <a:ext cx="5997390" cy="5676160"/>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183" name="Nível de Corpo Um…"/>
          <p:cNvSpPr txBox="1">
            <a:spLocks noGrp="1"/>
          </p:cNvSpPr>
          <p:nvPr>
            <p:ph type="body" sz="quarter" idx="1" hasCustomPrompt="1"/>
          </p:nvPr>
        </p:nvSpPr>
        <p:spPr>
          <a:xfrm>
            <a:off x="406400" y="1491243"/>
            <a:ext cx="4961129" cy="655639"/>
          </a:xfrm>
          <a:prstGeom prst="rect">
            <a:avLst/>
          </a:prstGeom>
        </p:spPr>
        <p:txBody>
          <a:bodyPr/>
          <a:lstStyle>
            <a:lvl1pPr marL="0" indent="0">
              <a:buSzTx/>
              <a:buFontTx/>
              <a:buNone/>
              <a:defRPr sz="2000" b="1">
                <a:solidFill>
                  <a:srgbClr val="074859"/>
                </a:solidFill>
                <a:latin typeface="Source Sans Pro"/>
                <a:ea typeface="Source Sans Pro"/>
                <a:cs typeface="Source Sans Pro"/>
                <a:sym typeface="Source Sans Pro"/>
              </a:defRPr>
            </a:lvl1pPr>
            <a:lvl2pPr marL="742950" indent="-285750">
              <a:buFontTx/>
              <a:defRPr sz="2000" b="1">
                <a:solidFill>
                  <a:srgbClr val="074859"/>
                </a:solidFill>
                <a:latin typeface="Source Sans Pro"/>
                <a:ea typeface="Source Sans Pro"/>
                <a:cs typeface="Source Sans Pro"/>
                <a:sym typeface="Source Sans Pro"/>
              </a:defRPr>
            </a:lvl2pPr>
            <a:lvl3pPr marL="1200150" indent="-285750">
              <a:buFontTx/>
              <a:defRPr sz="2000" b="1">
                <a:solidFill>
                  <a:srgbClr val="074859"/>
                </a:solidFill>
                <a:latin typeface="Source Sans Pro"/>
                <a:ea typeface="Source Sans Pro"/>
                <a:cs typeface="Source Sans Pro"/>
                <a:sym typeface="Source Sans Pro"/>
              </a:defRPr>
            </a:lvl3pPr>
            <a:lvl4pPr marL="1657350" indent="-285750">
              <a:buFontTx/>
              <a:defRPr sz="2000" b="1">
                <a:solidFill>
                  <a:srgbClr val="074859"/>
                </a:solidFill>
                <a:latin typeface="Source Sans Pro"/>
                <a:ea typeface="Source Sans Pro"/>
                <a:cs typeface="Source Sans Pro"/>
                <a:sym typeface="Source Sans Pro"/>
              </a:defRPr>
            </a:lvl4pPr>
            <a:lvl5pPr marL="2114550" indent="-285750">
              <a:buFontTx/>
              <a:defRPr sz="2000" b="1">
                <a:solidFill>
                  <a:srgbClr val="074859"/>
                </a:solidFill>
                <a:latin typeface="Source Sans Pro"/>
                <a:ea typeface="Source Sans Pro"/>
                <a:cs typeface="Source Sans Pro"/>
                <a:sym typeface="Source Sans Pro"/>
              </a:defRPr>
            </a:lvl5pPr>
          </a:lstStyle>
          <a:p>
            <a:r>
              <a:t>Heading 2: Source Sans Pro Bold 20pt Deep Sea Blue</a:t>
            </a:r>
          </a:p>
          <a:p>
            <a:pPr lvl="1"/>
            <a:endParaRPr/>
          </a:p>
          <a:p>
            <a:pPr lvl="2"/>
            <a:endParaRPr/>
          </a:p>
          <a:p>
            <a:pPr lvl="3"/>
            <a:endParaRPr/>
          </a:p>
          <a:p>
            <a:pPr lvl="4"/>
            <a:endParaRPr/>
          </a:p>
        </p:txBody>
      </p:sp>
      <p:sp>
        <p:nvSpPr>
          <p:cNvPr id="184" name="Text Placeholder 21"/>
          <p:cNvSpPr>
            <a:spLocks noGrp="1"/>
          </p:cNvSpPr>
          <p:nvPr>
            <p:ph type="body" sz="quarter" idx="21" hasCustomPrompt="1"/>
          </p:nvPr>
        </p:nvSpPr>
        <p:spPr>
          <a:xfrm>
            <a:off x="406399" y="2252134"/>
            <a:ext cx="4961130" cy="2008971"/>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185" name="Text Placeholder 29"/>
          <p:cNvSpPr>
            <a:spLocks noGrp="1"/>
          </p:cNvSpPr>
          <p:nvPr>
            <p:ph type="body" sz="quarter" idx="22" hasCustomPrompt="1"/>
          </p:nvPr>
        </p:nvSpPr>
        <p:spPr>
          <a:xfrm>
            <a:off x="406400" y="4549902"/>
            <a:ext cx="4961130" cy="470155"/>
          </a:xfrm>
          <a:prstGeom prst="rect">
            <a:avLst/>
          </a:prstGeom>
        </p:spPr>
        <p:txBody>
          <a:bodyPr/>
          <a:lstStyle>
            <a:lvl1pPr marL="0" indent="0" defTabSz="859536">
              <a:spcBef>
                <a:spcPts val="900"/>
              </a:spcBef>
              <a:buSzTx/>
              <a:buFontTx/>
              <a:buNone/>
              <a:defRPr sz="1504" b="1">
                <a:solidFill>
                  <a:srgbClr val="074859"/>
                </a:solidFill>
                <a:latin typeface="Source Sans Pro"/>
                <a:ea typeface="Source Sans Pro"/>
                <a:cs typeface="Source Sans Pro"/>
                <a:sym typeface="Source Sans Pro"/>
              </a:defRPr>
            </a:lvl1pPr>
          </a:lstStyle>
          <a:p>
            <a:r>
              <a:t>Heading 3: Source Sans Pro Bold 16pt Deep Sea Blue</a:t>
            </a:r>
          </a:p>
        </p:txBody>
      </p:sp>
      <p:sp>
        <p:nvSpPr>
          <p:cNvPr id="186" name="Text Placeholder 33"/>
          <p:cNvSpPr>
            <a:spLocks noGrp="1"/>
          </p:cNvSpPr>
          <p:nvPr>
            <p:ph type="body" sz="quarter" idx="23" hasCustomPrompt="1"/>
          </p:nvPr>
        </p:nvSpPr>
        <p:spPr>
          <a:xfrm>
            <a:off x="406399" y="5185361"/>
            <a:ext cx="4961130" cy="981594"/>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a:t>
            </a:r>
          </a:p>
        </p:txBody>
      </p:sp>
      <p:sp>
        <p:nvSpPr>
          <p:cNvPr id="187" name="Text Placeholder 3"/>
          <p:cNvSpPr>
            <a:spLocks noGrp="1"/>
          </p:cNvSpPr>
          <p:nvPr>
            <p:ph type="body" sz="quarter" idx="24" hasCustomPrompt="1"/>
          </p:nvPr>
        </p:nvSpPr>
        <p:spPr>
          <a:xfrm>
            <a:off x="6614128" y="1491243"/>
            <a:ext cx="4961130" cy="655639"/>
          </a:xfrm>
          <a:prstGeom prst="rect">
            <a:avLst/>
          </a:prstGeom>
        </p:spPr>
        <p:txBody>
          <a:bodyPr/>
          <a:lstStyle>
            <a:lvl1pPr marL="0" indent="0" defTabSz="886968">
              <a:spcBef>
                <a:spcPts val="900"/>
              </a:spcBef>
              <a:buSzTx/>
              <a:buFontTx/>
              <a:buNone/>
              <a:defRPr sz="1940" b="1">
                <a:solidFill>
                  <a:srgbClr val="074859"/>
                </a:solidFill>
                <a:latin typeface="Source Sans Pro"/>
                <a:ea typeface="Source Sans Pro"/>
                <a:cs typeface="Source Sans Pro"/>
                <a:sym typeface="Source Sans Pro"/>
              </a:defRPr>
            </a:lvl1pPr>
          </a:lstStyle>
          <a:p>
            <a:r>
              <a:t>Heading 2: Source Sans Pro Bold 20pt Deep Sea Blue</a:t>
            </a:r>
          </a:p>
        </p:txBody>
      </p:sp>
      <p:sp>
        <p:nvSpPr>
          <p:cNvPr id="188" name="Text Placeholder 21"/>
          <p:cNvSpPr>
            <a:spLocks noGrp="1"/>
          </p:cNvSpPr>
          <p:nvPr>
            <p:ph type="body" sz="quarter" idx="25" hasCustomPrompt="1"/>
          </p:nvPr>
        </p:nvSpPr>
        <p:spPr>
          <a:xfrm>
            <a:off x="6614128" y="2252134"/>
            <a:ext cx="4961130" cy="2008971"/>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189" name="Text Placeholder 29"/>
          <p:cNvSpPr>
            <a:spLocks noGrp="1"/>
          </p:cNvSpPr>
          <p:nvPr>
            <p:ph type="body" sz="quarter" idx="26" hasCustomPrompt="1"/>
          </p:nvPr>
        </p:nvSpPr>
        <p:spPr>
          <a:xfrm>
            <a:off x="6614129" y="4549902"/>
            <a:ext cx="4961129" cy="470155"/>
          </a:xfrm>
          <a:prstGeom prst="rect">
            <a:avLst/>
          </a:prstGeom>
        </p:spPr>
        <p:txBody>
          <a:bodyPr/>
          <a:lstStyle>
            <a:lvl1pPr marL="0" indent="0" defTabSz="859536">
              <a:spcBef>
                <a:spcPts val="900"/>
              </a:spcBef>
              <a:buSzTx/>
              <a:buFontTx/>
              <a:buNone/>
              <a:defRPr sz="1504" b="1">
                <a:solidFill>
                  <a:srgbClr val="074859"/>
                </a:solidFill>
                <a:latin typeface="Source Sans Pro"/>
                <a:ea typeface="Source Sans Pro"/>
                <a:cs typeface="Source Sans Pro"/>
                <a:sym typeface="Source Sans Pro"/>
              </a:defRPr>
            </a:lvl1pPr>
          </a:lstStyle>
          <a:p>
            <a:r>
              <a:t>Heading 3: Source Sans Pro Bold 16pt Deep Sea Blue</a:t>
            </a:r>
          </a:p>
        </p:txBody>
      </p:sp>
      <p:sp>
        <p:nvSpPr>
          <p:cNvPr id="190" name="Text Placeholder 33"/>
          <p:cNvSpPr>
            <a:spLocks noGrp="1"/>
          </p:cNvSpPr>
          <p:nvPr>
            <p:ph type="body" sz="quarter" idx="27" hasCustomPrompt="1"/>
          </p:nvPr>
        </p:nvSpPr>
        <p:spPr>
          <a:xfrm>
            <a:off x="6614128" y="5185361"/>
            <a:ext cx="4961130" cy="981594"/>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a:t>
            </a:r>
          </a:p>
        </p:txBody>
      </p:sp>
      <p:sp>
        <p:nvSpPr>
          <p:cNvPr id="191"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icture and Quote">
    <p:spTree>
      <p:nvGrpSpPr>
        <p:cNvPr id="1" name=""/>
        <p:cNvGrpSpPr/>
        <p:nvPr/>
      </p:nvGrpSpPr>
      <p:grpSpPr>
        <a:xfrm>
          <a:off x="0" y="0"/>
          <a:ext cx="0" cy="0"/>
          <a:chOff x="0" y="0"/>
          <a:chExt cx="0" cy="0"/>
        </a:xfrm>
      </p:grpSpPr>
      <p:sp>
        <p:nvSpPr>
          <p:cNvPr id="198" name="Rectangle 6"/>
          <p:cNvSpPr/>
          <p:nvPr/>
        </p:nvSpPr>
        <p:spPr>
          <a:xfrm>
            <a:off x="0" y="-1"/>
            <a:ext cx="12192000" cy="1178562"/>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199" name="Picture 8" descr="Picture 8"/>
          <p:cNvPicPr>
            <a:picLocks noChangeAspect="1"/>
          </p:cNvPicPr>
          <p:nvPr/>
        </p:nvPicPr>
        <p:blipFill>
          <a:blip r:embed="rId2"/>
          <a:stretch>
            <a:fillRect/>
          </a:stretch>
        </p:blipFill>
        <p:spPr>
          <a:xfrm>
            <a:off x="10582372" y="312884"/>
            <a:ext cx="1339653" cy="510280"/>
          </a:xfrm>
          <a:prstGeom prst="rect">
            <a:avLst/>
          </a:prstGeom>
          <a:ln w="12700">
            <a:miter lim="400000"/>
          </a:ln>
        </p:spPr>
      </p:pic>
      <p:sp>
        <p:nvSpPr>
          <p:cNvPr id="200" name="Heading 1: Greycliff Bold 33pt"/>
          <p:cNvSpPr txBox="1">
            <a:spLocks noGrp="1"/>
          </p:cNvSpPr>
          <p:nvPr>
            <p:ph type="title" hasCustomPrompt="1"/>
          </p:nvPr>
        </p:nvSpPr>
        <p:spPr>
          <a:xfrm>
            <a:off x="406400" y="312683"/>
            <a:ext cx="8241146" cy="489899"/>
          </a:xfrm>
          <a:prstGeom prst="rect">
            <a:avLst/>
          </a:prstGeom>
        </p:spPr>
        <p:txBody>
          <a:bodyPr/>
          <a:lstStyle>
            <a:lvl1pPr>
              <a:defRPr sz="3300">
                <a:solidFill>
                  <a:srgbClr val="FFFFFF"/>
                </a:solidFill>
                <a:latin typeface="Greycliff CF Bold"/>
                <a:ea typeface="Greycliff CF Bold"/>
                <a:cs typeface="Greycliff CF Bold"/>
                <a:sym typeface="Greycliff CF Bold"/>
              </a:defRPr>
            </a:lvl1pPr>
          </a:lstStyle>
          <a:p>
            <a:r>
              <a:t>Heading 1: Greycliff Bold 33pt</a:t>
            </a:r>
          </a:p>
        </p:txBody>
      </p:sp>
      <p:sp>
        <p:nvSpPr>
          <p:cNvPr id="201" name="Picture Placeholder 13"/>
          <p:cNvSpPr>
            <a:spLocks noGrp="1"/>
          </p:cNvSpPr>
          <p:nvPr>
            <p:ph type="pic" sz="quarter" idx="21"/>
          </p:nvPr>
        </p:nvSpPr>
        <p:spPr>
          <a:xfrm>
            <a:off x="0" y="1180201"/>
            <a:ext cx="3721100" cy="2638764"/>
          </a:xfrm>
          <a:prstGeom prst="rect">
            <a:avLst/>
          </a:prstGeom>
        </p:spPr>
        <p:txBody>
          <a:bodyPr lIns="91439" rIns="91439">
            <a:noAutofit/>
          </a:bodyPr>
          <a:lstStyle/>
          <a:p>
            <a:endParaRPr/>
          </a:p>
        </p:txBody>
      </p:sp>
      <p:sp>
        <p:nvSpPr>
          <p:cNvPr id="202" name="Rectangle 11"/>
          <p:cNvSpPr/>
          <p:nvPr/>
        </p:nvSpPr>
        <p:spPr>
          <a:xfrm>
            <a:off x="0" y="3818964"/>
            <a:ext cx="3721100" cy="3037396"/>
          </a:xfrm>
          <a:prstGeom prst="rect">
            <a:avLst/>
          </a:prstGeom>
          <a:solidFill>
            <a:srgbClr val="FFCE37"/>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203" name="Nível de Corpo Um…"/>
          <p:cNvSpPr txBox="1">
            <a:spLocks noGrp="1"/>
          </p:cNvSpPr>
          <p:nvPr>
            <p:ph type="body" sz="quarter" idx="1" hasCustomPrompt="1"/>
          </p:nvPr>
        </p:nvSpPr>
        <p:spPr>
          <a:xfrm>
            <a:off x="406400" y="4349732"/>
            <a:ext cx="2830577" cy="1868188"/>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vl2pPr marL="685800" indent="-228600">
              <a:buFontTx/>
              <a:defRPr sz="1600" b="1">
                <a:solidFill>
                  <a:srgbClr val="074859"/>
                </a:solidFill>
                <a:latin typeface="Source Sans Pro"/>
                <a:ea typeface="Source Sans Pro"/>
                <a:cs typeface="Source Sans Pro"/>
                <a:sym typeface="Source Sans Pro"/>
              </a:defRPr>
            </a:lvl2pPr>
            <a:lvl3pPr marL="1143000" indent="-228600">
              <a:buFontTx/>
              <a:defRPr sz="1600" b="1">
                <a:solidFill>
                  <a:srgbClr val="074859"/>
                </a:solidFill>
                <a:latin typeface="Source Sans Pro"/>
                <a:ea typeface="Source Sans Pro"/>
                <a:cs typeface="Source Sans Pro"/>
                <a:sym typeface="Source Sans Pro"/>
              </a:defRPr>
            </a:lvl3pPr>
            <a:lvl4pPr marL="1600200" indent="-228600">
              <a:buFontTx/>
              <a:defRPr sz="1600" b="1">
                <a:solidFill>
                  <a:srgbClr val="074859"/>
                </a:solidFill>
                <a:latin typeface="Source Sans Pro"/>
                <a:ea typeface="Source Sans Pro"/>
                <a:cs typeface="Source Sans Pro"/>
                <a:sym typeface="Source Sans Pro"/>
              </a:defRPr>
            </a:lvl4pPr>
            <a:lvl5pPr marL="2057400" indent="-228600">
              <a:buFontTx/>
              <a:defRPr sz="1600" b="1">
                <a:solidFill>
                  <a:srgbClr val="074859"/>
                </a:solidFill>
                <a:latin typeface="Source Sans Pro"/>
                <a:ea typeface="Source Sans Pro"/>
                <a:cs typeface="Source Sans Pro"/>
                <a:sym typeface="Source Sans Pro"/>
              </a:defRPr>
            </a:lvl5pPr>
          </a:lstStyle>
          <a:p>
            <a:r>
              <a:t>Quote: Source Sans Pro Bold 16 pt Deep Sea Blue</a:t>
            </a:r>
          </a:p>
          <a:p>
            <a:pPr lvl="1"/>
            <a:endParaRPr/>
          </a:p>
          <a:p>
            <a:pPr lvl="2"/>
            <a:endParaRPr/>
          </a:p>
          <a:p>
            <a:pPr lvl="3"/>
            <a:endParaRPr/>
          </a:p>
          <a:p>
            <a:pPr lvl="4"/>
            <a:endParaRPr/>
          </a:p>
        </p:txBody>
      </p:sp>
      <p:sp>
        <p:nvSpPr>
          <p:cNvPr id="204" name="Text Placeholder 3"/>
          <p:cNvSpPr>
            <a:spLocks noGrp="1"/>
          </p:cNvSpPr>
          <p:nvPr>
            <p:ph type="body" sz="quarter" idx="22" hasCustomPrompt="1"/>
          </p:nvPr>
        </p:nvSpPr>
        <p:spPr>
          <a:xfrm>
            <a:off x="4318984" y="1579873"/>
            <a:ext cx="6928135" cy="655639"/>
          </a:xfrm>
          <a:prstGeom prst="rect">
            <a:avLst/>
          </a:prstGeom>
        </p:spPr>
        <p:txBody>
          <a:bodyPr/>
          <a:lstStyle>
            <a:lvl1pPr marL="0" indent="0">
              <a:buSzTx/>
              <a:buFontTx/>
              <a:buNone/>
              <a:defRPr sz="2000" b="1">
                <a:solidFill>
                  <a:srgbClr val="074859"/>
                </a:solidFill>
                <a:latin typeface="Source Sans Pro"/>
                <a:ea typeface="Source Sans Pro"/>
                <a:cs typeface="Source Sans Pro"/>
                <a:sym typeface="Source Sans Pro"/>
              </a:defRPr>
            </a:lvl1pPr>
          </a:lstStyle>
          <a:p>
            <a:r>
              <a:t>Heading 2: Source Sans Pro Bold 20pt Deep Sea Blue</a:t>
            </a:r>
          </a:p>
        </p:txBody>
      </p:sp>
      <p:sp>
        <p:nvSpPr>
          <p:cNvPr id="205" name="Text Placeholder 21"/>
          <p:cNvSpPr>
            <a:spLocks noGrp="1"/>
          </p:cNvSpPr>
          <p:nvPr>
            <p:ph type="body" sz="half" idx="23" hasCustomPrompt="1"/>
          </p:nvPr>
        </p:nvSpPr>
        <p:spPr>
          <a:xfrm>
            <a:off x="4318984" y="2340761"/>
            <a:ext cx="6928134" cy="3877159"/>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206" name="Text Placeholder 2"/>
          <p:cNvSpPr>
            <a:spLocks noGrp="1"/>
          </p:cNvSpPr>
          <p:nvPr>
            <p:ph type="body" sz="quarter" idx="24" hasCustomPrompt="1"/>
          </p:nvPr>
        </p:nvSpPr>
        <p:spPr>
          <a:xfrm>
            <a:off x="201612" y="3587179"/>
            <a:ext cx="3519489"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207"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Numbers and Charts">
    <p:spTree>
      <p:nvGrpSpPr>
        <p:cNvPr id="1" name=""/>
        <p:cNvGrpSpPr/>
        <p:nvPr/>
      </p:nvGrpSpPr>
      <p:grpSpPr>
        <a:xfrm>
          <a:off x="0" y="0"/>
          <a:ext cx="0" cy="0"/>
          <a:chOff x="0" y="0"/>
          <a:chExt cx="0" cy="0"/>
        </a:xfrm>
      </p:grpSpPr>
      <p:sp>
        <p:nvSpPr>
          <p:cNvPr id="214" name="Rectangle 7"/>
          <p:cNvSpPr/>
          <p:nvPr/>
        </p:nvSpPr>
        <p:spPr>
          <a:xfrm>
            <a:off x="0" y="-1"/>
            <a:ext cx="12192000" cy="1178562"/>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215" name="Picture 9" descr="Picture 9"/>
          <p:cNvPicPr>
            <a:picLocks noChangeAspect="1"/>
          </p:cNvPicPr>
          <p:nvPr/>
        </p:nvPicPr>
        <p:blipFill>
          <a:blip r:embed="rId2"/>
          <a:stretch>
            <a:fillRect/>
          </a:stretch>
        </p:blipFill>
        <p:spPr>
          <a:xfrm>
            <a:off x="10582372" y="320571"/>
            <a:ext cx="1339653" cy="510279"/>
          </a:xfrm>
          <a:prstGeom prst="rect">
            <a:avLst/>
          </a:prstGeom>
          <a:ln w="12700">
            <a:miter lim="400000"/>
          </a:ln>
        </p:spPr>
      </p:pic>
      <p:sp>
        <p:nvSpPr>
          <p:cNvPr id="216" name="Heading 1: Greycliff Bold 33pt"/>
          <p:cNvSpPr txBox="1">
            <a:spLocks noGrp="1"/>
          </p:cNvSpPr>
          <p:nvPr>
            <p:ph type="title" hasCustomPrompt="1"/>
          </p:nvPr>
        </p:nvSpPr>
        <p:spPr>
          <a:xfrm>
            <a:off x="406400" y="320370"/>
            <a:ext cx="8241146" cy="489899"/>
          </a:xfrm>
          <a:prstGeom prst="rect">
            <a:avLst/>
          </a:prstGeom>
        </p:spPr>
        <p:txBody>
          <a:bodyPr/>
          <a:lstStyle>
            <a:lvl1pPr>
              <a:defRPr sz="3300">
                <a:solidFill>
                  <a:srgbClr val="FFFFFF"/>
                </a:solidFill>
                <a:latin typeface="Greycliff CF Bold"/>
                <a:ea typeface="Greycliff CF Bold"/>
                <a:cs typeface="Greycliff CF Bold"/>
                <a:sym typeface="Greycliff CF Bold"/>
              </a:defRPr>
            </a:lvl1pPr>
          </a:lstStyle>
          <a:p>
            <a:r>
              <a:t>Heading 1: Greycliff Bold 33pt</a:t>
            </a:r>
          </a:p>
        </p:txBody>
      </p:sp>
      <p:sp>
        <p:nvSpPr>
          <p:cNvPr id="217" name="Rectangle 11"/>
          <p:cNvSpPr/>
          <p:nvPr/>
        </p:nvSpPr>
        <p:spPr>
          <a:xfrm>
            <a:off x="0" y="1180200"/>
            <a:ext cx="6012180" cy="3197491"/>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218" name="Rectangle 12"/>
          <p:cNvSpPr/>
          <p:nvPr/>
        </p:nvSpPr>
        <p:spPr>
          <a:xfrm>
            <a:off x="0" y="4377690"/>
            <a:ext cx="6012180" cy="2478670"/>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219" name="Rectangle 13"/>
          <p:cNvSpPr/>
          <p:nvPr/>
        </p:nvSpPr>
        <p:spPr>
          <a:xfrm>
            <a:off x="6611619" y="2286000"/>
            <a:ext cx="1240791" cy="1240791"/>
          </a:xfrm>
          <a:prstGeom prst="rect">
            <a:avLst/>
          </a:prstGeom>
          <a:solidFill>
            <a:srgbClr val="F39724"/>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220" name="Rectangle 14"/>
          <p:cNvSpPr/>
          <p:nvPr/>
        </p:nvSpPr>
        <p:spPr>
          <a:xfrm>
            <a:off x="6611619" y="3696970"/>
            <a:ext cx="1240791" cy="1240791"/>
          </a:xfrm>
          <a:prstGeom prst="rect">
            <a:avLst/>
          </a:prstGeom>
          <a:solidFill>
            <a:srgbClr val="F39724"/>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221" name="Rectangle 15"/>
          <p:cNvSpPr/>
          <p:nvPr/>
        </p:nvSpPr>
        <p:spPr>
          <a:xfrm>
            <a:off x="6611619" y="5107942"/>
            <a:ext cx="1240791" cy="1240791"/>
          </a:xfrm>
          <a:prstGeom prst="rect">
            <a:avLst/>
          </a:prstGeom>
          <a:solidFill>
            <a:srgbClr val="F39724"/>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222" name="Nível de Corpo Um…"/>
          <p:cNvSpPr txBox="1">
            <a:spLocks noGrp="1"/>
          </p:cNvSpPr>
          <p:nvPr>
            <p:ph type="body" sz="quarter" idx="1" hasCustomPrompt="1"/>
          </p:nvPr>
        </p:nvSpPr>
        <p:spPr>
          <a:xfrm>
            <a:off x="406400" y="4937761"/>
            <a:ext cx="5116577" cy="1410972"/>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vl2pPr marL="685800" indent="-228600">
              <a:buFontTx/>
              <a:defRPr sz="1600" b="1">
                <a:solidFill>
                  <a:srgbClr val="074859"/>
                </a:solidFill>
                <a:latin typeface="Source Sans Pro"/>
                <a:ea typeface="Source Sans Pro"/>
                <a:cs typeface="Source Sans Pro"/>
                <a:sym typeface="Source Sans Pro"/>
              </a:defRPr>
            </a:lvl2pPr>
            <a:lvl3pPr marL="1143000" indent="-228600">
              <a:buFontTx/>
              <a:defRPr sz="1600" b="1">
                <a:solidFill>
                  <a:srgbClr val="074859"/>
                </a:solidFill>
                <a:latin typeface="Source Sans Pro"/>
                <a:ea typeface="Source Sans Pro"/>
                <a:cs typeface="Source Sans Pro"/>
                <a:sym typeface="Source Sans Pro"/>
              </a:defRPr>
            </a:lvl3pPr>
            <a:lvl4pPr marL="1600200" indent="-228600">
              <a:buFontTx/>
              <a:defRPr sz="1600" b="1">
                <a:solidFill>
                  <a:srgbClr val="074859"/>
                </a:solidFill>
                <a:latin typeface="Source Sans Pro"/>
                <a:ea typeface="Source Sans Pro"/>
                <a:cs typeface="Source Sans Pro"/>
                <a:sym typeface="Source Sans Pro"/>
              </a:defRPr>
            </a:lvl4pPr>
            <a:lvl5pPr marL="2057400" indent="-228600">
              <a:buFontTx/>
              <a:defRPr sz="1600" b="1">
                <a:solidFill>
                  <a:srgbClr val="074859"/>
                </a:solidFill>
                <a:latin typeface="Source Sans Pro"/>
                <a:ea typeface="Source Sans Pro"/>
                <a:cs typeface="Source Sans Pro"/>
                <a:sym typeface="Source Sans Pro"/>
              </a:defRPr>
            </a:lvl5pPr>
          </a:lstStyle>
          <a:p>
            <a:r>
              <a:t>Quote: Source Sans Pro Bold 16 pt Deep Sea Blue</a:t>
            </a:r>
          </a:p>
          <a:p>
            <a:pPr lvl="1"/>
            <a:endParaRPr/>
          </a:p>
          <a:p>
            <a:pPr lvl="2"/>
            <a:endParaRPr/>
          </a:p>
          <a:p>
            <a:pPr lvl="3"/>
            <a:endParaRPr/>
          </a:p>
          <a:p>
            <a:pPr lvl="4"/>
            <a:endParaRPr/>
          </a:p>
        </p:txBody>
      </p:sp>
      <p:sp>
        <p:nvSpPr>
          <p:cNvPr id="223" name="Text Placeholder 3"/>
          <p:cNvSpPr>
            <a:spLocks noGrp="1"/>
          </p:cNvSpPr>
          <p:nvPr>
            <p:ph type="body" sz="quarter" idx="21" hasCustomPrompt="1"/>
          </p:nvPr>
        </p:nvSpPr>
        <p:spPr>
          <a:xfrm>
            <a:off x="406400" y="1524255"/>
            <a:ext cx="5044472" cy="655640"/>
          </a:xfrm>
          <a:prstGeom prst="rect">
            <a:avLst/>
          </a:prstGeom>
        </p:spPr>
        <p:txBody>
          <a:bodyPr/>
          <a:lstStyle>
            <a:lvl1pPr marL="0" indent="0" defTabSz="886968">
              <a:spcBef>
                <a:spcPts val="900"/>
              </a:spcBef>
              <a:buSzTx/>
              <a:buFontTx/>
              <a:buNone/>
              <a:defRPr sz="1940" b="1">
                <a:solidFill>
                  <a:srgbClr val="074859"/>
                </a:solidFill>
                <a:latin typeface="Source Sans Pro"/>
                <a:ea typeface="Source Sans Pro"/>
                <a:cs typeface="Source Sans Pro"/>
                <a:sym typeface="Source Sans Pro"/>
              </a:defRPr>
            </a:lvl1pPr>
          </a:lstStyle>
          <a:p>
            <a:r>
              <a:t>Heading 2: Source Sans Pro Bold 20pt Deep Sea Blue</a:t>
            </a:r>
          </a:p>
        </p:txBody>
      </p:sp>
      <p:sp>
        <p:nvSpPr>
          <p:cNvPr id="224" name="Text Placeholder 21"/>
          <p:cNvSpPr>
            <a:spLocks noGrp="1"/>
          </p:cNvSpPr>
          <p:nvPr>
            <p:ph type="body" sz="quarter" idx="22" hasCustomPrompt="1"/>
          </p:nvPr>
        </p:nvSpPr>
        <p:spPr>
          <a:xfrm>
            <a:off x="406400" y="2285145"/>
            <a:ext cx="5044472" cy="1720533"/>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225" name="Text Placeholder 29"/>
          <p:cNvSpPr>
            <a:spLocks noGrp="1"/>
          </p:cNvSpPr>
          <p:nvPr>
            <p:ph type="body" sz="quarter" idx="23" hasCustomPrompt="1"/>
          </p:nvPr>
        </p:nvSpPr>
        <p:spPr>
          <a:xfrm>
            <a:off x="6611619" y="1524255"/>
            <a:ext cx="5046981" cy="470155"/>
          </a:xfrm>
          <a:prstGeom prst="rect">
            <a:avLst/>
          </a:prstGeom>
        </p:spPr>
        <p:txBody>
          <a:bodyPr/>
          <a:lstStyle>
            <a:lvl1pPr marL="0" indent="0" defTabSz="868680">
              <a:spcBef>
                <a:spcPts val="900"/>
              </a:spcBef>
              <a:buSzTx/>
              <a:buFontTx/>
              <a:buNone/>
              <a:defRPr sz="1520" b="1">
                <a:solidFill>
                  <a:srgbClr val="074859"/>
                </a:solidFill>
                <a:latin typeface="Source Sans Pro"/>
                <a:ea typeface="Source Sans Pro"/>
                <a:cs typeface="Source Sans Pro"/>
                <a:sym typeface="Source Sans Pro"/>
              </a:defRPr>
            </a:lvl1pPr>
          </a:lstStyle>
          <a:p>
            <a:r>
              <a:t>Heading 3: Source Sans Pro Bold 16pt Deep Sea Blue</a:t>
            </a:r>
          </a:p>
        </p:txBody>
      </p:sp>
      <p:sp>
        <p:nvSpPr>
          <p:cNvPr id="226" name="Text Placeholder 29"/>
          <p:cNvSpPr>
            <a:spLocks noGrp="1"/>
          </p:cNvSpPr>
          <p:nvPr>
            <p:ph type="body" sz="quarter" idx="24" hasCustomPrompt="1"/>
          </p:nvPr>
        </p:nvSpPr>
        <p:spPr>
          <a:xfrm>
            <a:off x="8451850" y="4158644"/>
            <a:ext cx="2638299" cy="470156"/>
          </a:xfrm>
          <a:prstGeom prst="rect">
            <a:avLst/>
          </a:prstGeom>
        </p:spPr>
        <p:txBody>
          <a:bodyPr/>
          <a:lstStyle>
            <a:lvl1pPr marL="0" indent="0" defTabSz="777240">
              <a:spcBef>
                <a:spcPts val="800"/>
              </a:spcBef>
              <a:buSzTx/>
              <a:buFontTx/>
              <a:buNone/>
              <a:defRPr sz="1360" b="1">
                <a:solidFill>
                  <a:srgbClr val="074859"/>
                </a:solidFill>
                <a:latin typeface="Source Sans Pro"/>
                <a:ea typeface="Source Sans Pro"/>
                <a:cs typeface="Source Sans Pro"/>
                <a:sym typeface="Source Sans Pro"/>
              </a:defRPr>
            </a:lvl1pPr>
          </a:lstStyle>
          <a:p>
            <a:r>
              <a:t>Heading 3: Source Sans Pro Bold 16pt Deep Sea Blue</a:t>
            </a:r>
          </a:p>
        </p:txBody>
      </p:sp>
      <p:sp>
        <p:nvSpPr>
          <p:cNvPr id="227" name="Text Placeholder 29"/>
          <p:cNvSpPr>
            <a:spLocks noGrp="1"/>
          </p:cNvSpPr>
          <p:nvPr>
            <p:ph type="body" sz="quarter" idx="25" hasCustomPrompt="1"/>
          </p:nvPr>
        </p:nvSpPr>
        <p:spPr>
          <a:xfrm>
            <a:off x="6611619" y="2412567"/>
            <a:ext cx="1240790" cy="568378"/>
          </a:xfrm>
          <a:prstGeom prst="rect">
            <a:avLst/>
          </a:prstGeom>
        </p:spPr>
        <p:txBody>
          <a:bodyPr/>
          <a:lstStyle>
            <a:lvl1pPr marL="0" indent="0" defTabSz="777240">
              <a:spcBef>
                <a:spcPts val="800"/>
              </a:spcBef>
              <a:buSzTx/>
              <a:buFontTx/>
              <a:buNone/>
              <a:defRPr sz="3230" b="1">
                <a:solidFill>
                  <a:srgbClr val="FFFFFF"/>
                </a:solidFill>
                <a:latin typeface="Source Sans Pro"/>
                <a:ea typeface="Source Sans Pro"/>
                <a:cs typeface="Source Sans Pro"/>
                <a:sym typeface="Source Sans Pro"/>
              </a:defRPr>
            </a:lvl1pPr>
          </a:lstStyle>
          <a:p>
            <a:r>
              <a:t>41%</a:t>
            </a:r>
          </a:p>
        </p:txBody>
      </p:sp>
      <p:sp>
        <p:nvSpPr>
          <p:cNvPr id="228" name="Text Placeholder 21"/>
          <p:cNvSpPr>
            <a:spLocks noGrp="1"/>
          </p:cNvSpPr>
          <p:nvPr>
            <p:ph type="body" sz="quarter" idx="26" hasCustomPrompt="1"/>
          </p:nvPr>
        </p:nvSpPr>
        <p:spPr>
          <a:xfrm>
            <a:off x="6611619" y="2980944"/>
            <a:ext cx="1240790" cy="545847"/>
          </a:xfrm>
          <a:prstGeom prst="rect">
            <a:avLst/>
          </a:prstGeom>
        </p:spPr>
        <p:txBody>
          <a:bodyPr/>
          <a:lstStyle>
            <a:lvl1pPr marL="0" indent="0">
              <a:buSzTx/>
              <a:buFontTx/>
              <a:buNone/>
              <a:defRPr sz="1200" b="1">
                <a:solidFill>
                  <a:srgbClr val="FFFFFF"/>
                </a:solidFill>
                <a:latin typeface="Source Sans Pro"/>
                <a:ea typeface="Source Sans Pro"/>
                <a:cs typeface="Source Sans Pro"/>
                <a:sym typeface="Source Sans Pro"/>
              </a:defRPr>
            </a:lvl1pPr>
          </a:lstStyle>
          <a:p>
            <a:r>
              <a:t>Body copy text</a:t>
            </a:r>
          </a:p>
        </p:txBody>
      </p:sp>
      <p:sp>
        <p:nvSpPr>
          <p:cNvPr id="229" name="Text Placeholder 29"/>
          <p:cNvSpPr>
            <a:spLocks noGrp="1"/>
          </p:cNvSpPr>
          <p:nvPr>
            <p:ph type="body" sz="quarter" idx="27" hasCustomPrompt="1"/>
          </p:nvPr>
        </p:nvSpPr>
        <p:spPr>
          <a:xfrm>
            <a:off x="6611619" y="3824073"/>
            <a:ext cx="1240790" cy="568378"/>
          </a:xfrm>
          <a:prstGeom prst="rect">
            <a:avLst/>
          </a:prstGeom>
        </p:spPr>
        <p:txBody>
          <a:bodyPr/>
          <a:lstStyle>
            <a:lvl1pPr marL="0" indent="0" defTabSz="777240">
              <a:spcBef>
                <a:spcPts val="800"/>
              </a:spcBef>
              <a:buSzTx/>
              <a:buFontTx/>
              <a:buNone/>
              <a:defRPr sz="3230" b="1">
                <a:solidFill>
                  <a:srgbClr val="FFFFFF"/>
                </a:solidFill>
                <a:latin typeface="Source Sans Pro"/>
                <a:ea typeface="Source Sans Pro"/>
                <a:cs typeface="Source Sans Pro"/>
                <a:sym typeface="Source Sans Pro"/>
              </a:defRPr>
            </a:lvl1pPr>
          </a:lstStyle>
          <a:p>
            <a:r>
              <a:t>32%</a:t>
            </a:r>
          </a:p>
        </p:txBody>
      </p:sp>
      <p:sp>
        <p:nvSpPr>
          <p:cNvPr id="230" name="Text Placeholder 21"/>
          <p:cNvSpPr>
            <a:spLocks noGrp="1"/>
          </p:cNvSpPr>
          <p:nvPr>
            <p:ph type="body" sz="quarter" idx="28" hasCustomPrompt="1"/>
          </p:nvPr>
        </p:nvSpPr>
        <p:spPr>
          <a:xfrm>
            <a:off x="6611619" y="4392452"/>
            <a:ext cx="1240790" cy="545847"/>
          </a:xfrm>
          <a:prstGeom prst="rect">
            <a:avLst/>
          </a:prstGeom>
        </p:spPr>
        <p:txBody>
          <a:bodyPr/>
          <a:lstStyle>
            <a:lvl1pPr marL="0" indent="0">
              <a:buSzTx/>
              <a:buFontTx/>
              <a:buNone/>
              <a:defRPr sz="1200" b="1">
                <a:solidFill>
                  <a:srgbClr val="FFFFFF"/>
                </a:solidFill>
                <a:latin typeface="Source Sans Pro"/>
                <a:ea typeface="Source Sans Pro"/>
                <a:cs typeface="Source Sans Pro"/>
                <a:sym typeface="Source Sans Pro"/>
              </a:defRPr>
            </a:lvl1pPr>
          </a:lstStyle>
          <a:p>
            <a:r>
              <a:t>Body copy text</a:t>
            </a:r>
          </a:p>
        </p:txBody>
      </p:sp>
      <p:sp>
        <p:nvSpPr>
          <p:cNvPr id="231" name="Text Placeholder 29"/>
          <p:cNvSpPr>
            <a:spLocks noGrp="1"/>
          </p:cNvSpPr>
          <p:nvPr>
            <p:ph type="body" sz="quarter" idx="29" hasCustomPrompt="1"/>
          </p:nvPr>
        </p:nvSpPr>
        <p:spPr>
          <a:xfrm>
            <a:off x="6611619" y="5244565"/>
            <a:ext cx="1240790" cy="568378"/>
          </a:xfrm>
          <a:prstGeom prst="rect">
            <a:avLst/>
          </a:prstGeom>
        </p:spPr>
        <p:txBody>
          <a:bodyPr/>
          <a:lstStyle>
            <a:lvl1pPr marL="0" indent="0" defTabSz="777240">
              <a:spcBef>
                <a:spcPts val="800"/>
              </a:spcBef>
              <a:buSzTx/>
              <a:buFontTx/>
              <a:buNone/>
              <a:defRPr sz="3230" b="1">
                <a:solidFill>
                  <a:srgbClr val="FFFFFF"/>
                </a:solidFill>
                <a:latin typeface="Source Sans Pro"/>
                <a:ea typeface="Source Sans Pro"/>
                <a:cs typeface="Source Sans Pro"/>
                <a:sym typeface="Source Sans Pro"/>
              </a:defRPr>
            </a:lvl1pPr>
          </a:lstStyle>
          <a:p>
            <a:r>
              <a:t>18%</a:t>
            </a:r>
          </a:p>
        </p:txBody>
      </p:sp>
      <p:sp>
        <p:nvSpPr>
          <p:cNvPr id="232" name="Text Placeholder 21"/>
          <p:cNvSpPr>
            <a:spLocks noGrp="1"/>
          </p:cNvSpPr>
          <p:nvPr>
            <p:ph type="body" sz="quarter" idx="30" hasCustomPrompt="1"/>
          </p:nvPr>
        </p:nvSpPr>
        <p:spPr>
          <a:xfrm>
            <a:off x="6611619" y="5812944"/>
            <a:ext cx="1240790" cy="545847"/>
          </a:xfrm>
          <a:prstGeom prst="rect">
            <a:avLst/>
          </a:prstGeom>
        </p:spPr>
        <p:txBody>
          <a:bodyPr/>
          <a:lstStyle>
            <a:lvl1pPr marL="0" indent="0">
              <a:buSzTx/>
              <a:buFontTx/>
              <a:buNone/>
              <a:defRPr sz="1200" b="1">
                <a:solidFill>
                  <a:srgbClr val="FFFFFF"/>
                </a:solidFill>
                <a:latin typeface="Source Sans Pro"/>
                <a:ea typeface="Source Sans Pro"/>
                <a:cs typeface="Source Sans Pro"/>
                <a:sym typeface="Source Sans Pro"/>
              </a:defRPr>
            </a:lvl1pPr>
          </a:lstStyle>
          <a:p>
            <a:r>
              <a:t>Body copy text</a:t>
            </a:r>
          </a:p>
        </p:txBody>
      </p:sp>
      <p:sp>
        <p:nvSpPr>
          <p:cNvPr id="233"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Quarters page">
    <p:spTree>
      <p:nvGrpSpPr>
        <p:cNvPr id="1" name=""/>
        <p:cNvGrpSpPr/>
        <p:nvPr/>
      </p:nvGrpSpPr>
      <p:grpSpPr>
        <a:xfrm>
          <a:off x="0" y="0"/>
          <a:ext cx="0" cy="0"/>
          <a:chOff x="0" y="0"/>
          <a:chExt cx="0" cy="0"/>
        </a:xfrm>
      </p:grpSpPr>
      <p:sp>
        <p:nvSpPr>
          <p:cNvPr id="240" name="Rectangle 9"/>
          <p:cNvSpPr/>
          <p:nvPr/>
        </p:nvSpPr>
        <p:spPr>
          <a:xfrm>
            <a:off x="0" y="-1"/>
            <a:ext cx="12192000" cy="1178562"/>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241" name="Picture 10" descr="Picture 10"/>
          <p:cNvPicPr>
            <a:picLocks noChangeAspect="1"/>
          </p:cNvPicPr>
          <p:nvPr/>
        </p:nvPicPr>
        <p:blipFill>
          <a:blip r:embed="rId2"/>
          <a:stretch>
            <a:fillRect/>
          </a:stretch>
        </p:blipFill>
        <p:spPr>
          <a:xfrm>
            <a:off x="10582372" y="320571"/>
            <a:ext cx="1339653" cy="510279"/>
          </a:xfrm>
          <a:prstGeom prst="rect">
            <a:avLst/>
          </a:prstGeom>
          <a:ln w="12700">
            <a:miter lim="400000"/>
          </a:ln>
        </p:spPr>
      </p:pic>
      <p:sp>
        <p:nvSpPr>
          <p:cNvPr id="242" name="Heading 1: Greycliff Bold 33pt"/>
          <p:cNvSpPr txBox="1">
            <a:spLocks noGrp="1"/>
          </p:cNvSpPr>
          <p:nvPr>
            <p:ph type="title" hasCustomPrompt="1"/>
          </p:nvPr>
        </p:nvSpPr>
        <p:spPr>
          <a:xfrm>
            <a:off x="406400" y="320370"/>
            <a:ext cx="8241146" cy="489899"/>
          </a:xfrm>
          <a:prstGeom prst="rect">
            <a:avLst/>
          </a:prstGeom>
        </p:spPr>
        <p:txBody>
          <a:bodyPr/>
          <a:lstStyle>
            <a:lvl1pPr>
              <a:defRPr sz="3300">
                <a:solidFill>
                  <a:srgbClr val="FFFFFF"/>
                </a:solidFill>
                <a:latin typeface="Greycliff CF Bold"/>
                <a:ea typeface="Greycliff CF Bold"/>
                <a:cs typeface="Greycliff CF Bold"/>
                <a:sym typeface="Greycliff CF Bold"/>
              </a:defRPr>
            </a:lvl1pPr>
          </a:lstStyle>
          <a:p>
            <a:r>
              <a:t>Heading 1: Greycliff Bold 33pt</a:t>
            </a:r>
          </a:p>
        </p:txBody>
      </p:sp>
      <p:sp>
        <p:nvSpPr>
          <p:cNvPr id="243" name="Text Placeholder 21"/>
          <p:cNvSpPr>
            <a:spLocks noGrp="1"/>
          </p:cNvSpPr>
          <p:nvPr>
            <p:ph type="body" sz="quarter" idx="21" hasCustomPrompt="1"/>
          </p:nvPr>
        </p:nvSpPr>
        <p:spPr>
          <a:xfrm>
            <a:off x="4717963" y="2795304"/>
            <a:ext cx="2756074" cy="3575499"/>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244" name="Text Placeholder 29"/>
          <p:cNvSpPr>
            <a:spLocks noGrp="1"/>
          </p:cNvSpPr>
          <p:nvPr>
            <p:ph type="body" sz="quarter" idx="22" hasCustomPrompt="1"/>
          </p:nvPr>
        </p:nvSpPr>
        <p:spPr>
          <a:xfrm>
            <a:off x="4717963" y="1523797"/>
            <a:ext cx="2756074" cy="979095"/>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stStyle>
          <a:p>
            <a:r>
              <a:t>Heading 3: Source Sans Pro Bold 16pt Deep Sea Blue</a:t>
            </a:r>
          </a:p>
        </p:txBody>
      </p:sp>
      <p:sp>
        <p:nvSpPr>
          <p:cNvPr id="245" name="Rectangle 12"/>
          <p:cNvSpPr/>
          <p:nvPr/>
        </p:nvSpPr>
        <p:spPr>
          <a:xfrm>
            <a:off x="-154393" y="1180905"/>
            <a:ext cx="4128613" cy="5756312"/>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246" name="Rectangle 12"/>
          <p:cNvSpPr/>
          <p:nvPr/>
        </p:nvSpPr>
        <p:spPr>
          <a:xfrm>
            <a:off x="8100978" y="1180905"/>
            <a:ext cx="4128613" cy="5756312"/>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247"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wo Images">
    <p:spTree>
      <p:nvGrpSpPr>
        <p:cNvPr id="1" name=""/>
        <p:cNvGrpSpPr/>
        <p:nvPr/>
      </p:nvGrpSpPr>
      <p:grpSpPr>
        <a:xfrm>
          <a:off x="0" y="0"/>
          <a:ext cx="0" cy="0"/>
          <a:chOff x="0" y="0"/>
          <a:chExt cx="0" cy="0"/>
        </a:xfrm>
      </p:grpSpPr>
      <p:sp>
        <p:nvSpPr>
          <p:cNvPr id="254" name="Rectangle 5"/>
          <p:cNvSpPr/>
          <p:nvPr/>
        </p:nvSpPr>
        <p:spPr>
          <a:xfrm>
            <a:off x="0" y="-1"/>
            <a:ext cx="12192000" cy="1178562"/>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255" name="Picture 6" descr="Picture 6"/>
          <p:cNvPicPr>
            <a:picLocks noChangeAspect="1"/>
          </p:cNvPicPr>
          <p:nvPr/>
        </p:nvPicPr>
        <p:blipFill>
          <a:blip r:embed="rId2"/>
          <a:stretch>
            <a:fillRect/>
          </a:stretch>
        </p:blipFill>
        <p:spPr>
          <a:xfrm>
            <a:off x="10582372" y="320571"/>
            <a:ext cx="1339653" cy="510279"/>
          </a:xfrm>
          <a:prstGeom prst="rect">
            <a:avLst/>
          </a:prstGeom>
          <a:ln w="12700">
            <a:miter lim="400000"/>
          </a:ln>
        </p:spPr>
      </p:pic>
      <p:sp>
        <p:nvSpPr>
          <p:cNvPr id="256" name="Heading 1: Greycliff Bold 33pt"/>
          <p:cNvSpPr txBox="1">
            <a:spLocks noGrp="1"/>
          </p:cNvSpPr>
          <p:nvPr>
            <p:ph type="title" hasCustomPrompt="1"/>
          </p:nvPr>
        </p:nvSpPr>
        <p:spPr>
          <a:xfrm>
            <a:off x="406400" y="320370"/>
            <a:ext cx="8241146" cy="489899"/>
          </a:xfrm>
          <a:prstGeom prst="rect">
            <a:avLst/>
          </a:prstGeom>
        </p:spPr>
        <p:txBody>
          <a:bodyPr/>
          <a:lstStyle>
            <a:lvl1pPr>
              <a:defRPr sz="3300">
                <a:solidFill>
                  <a:srgbClr val="FFFFFF"/>
                </a:solidFill>
                <a:latin typeface="Greycliff CF Bold"/>
                <a:ea typeface="Greycliff CF Bold"/>
                <a:cs typeface="Greycliff CF Bold"/>
                <a:sym typeface="Greycliff CF Bold"/>
              </a:defRPr>
            </a:lvl1pPr>
          </a:lstStyle>
          <a:p>
            <a:r>
              <a:t>Heading 1: Greycliff Bold 33pt</a:t>
            </a:r>
          </a:p>
        </p:txBody>
      </p:sp>
      <p:sp>
        <p:nvSpPr>
          <p:cNvPr id="257" name="Rectangle 8"/>
          <p:cNvSpPr/>
          <p:nvPr/>
        </p:nvSpPr>
        <p:spPr>
          <a:xfrm>
            <a:off x="4354512" y="1201355"/>
            <a:ext cx="7837487" cy="5656646"/>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258" name="Picture Placeholder 25"/>
          <p:cNvSpPr>
            <a:spLocks noGrp="1"/>
          </p:cNvSpPr>
          <p:nvPr>
            <p:ph type="pic" sz="quarter" idx="21"/>
          </p:nvPr>
        </p:nvSpPr>
        <p:spPr>
          <a:xfrm>
            <a:off x="0" y="1187450"/>
            <a:ext cx="4354513" cy="2824479"/>
          </a:xfrm>
          <a:prstGeom prst="rect">
            <a:avLst/>
          </a:prstGeom>
        </p:spPr>
        <p:txBody>
          <a:bodyPr lIns="91439" rIns="91439">
            <a:noAutofit/>
          </a:bodyPr>
          <a:lstStyle/>
          <a:p>
            <a:endParaRPr/>
          </a:p>
        </p:txBody>
      </p:sp>
      <p:sp>
        <p:nvSpPr>
          <p:cNvPr id="259" name="Picture Placeholder 25"/>
          <p:cNvSpPr>
            <a:spLocks noGrp="1"/>
          </p:cNvSpPr>
          <p:nvPr>
            <p:ph type="pic" sz="quarter" idx="22"/>
          </p:nvPr>
        </p:nvSpPr>
        <p:spPr>
          <a:xfrm>
            <a:off x="0" y="4011929"/>
            <a:ext cx="4354513" cy="2824480"/>
          </a:xfrm>
          <a:prstGeom prst="rect">
            <a:avLst/>
          </a:prstGeom>
        </p:spPr>
        <p:txBody>
          <a:bodyPr lIns="91439" rIns="91439">
            <a:noAutofit/>
          </a:bodyPr>
          <a:lstStyle/>
          <a:p>
            <a:endParaRPr/>
          </a:p>
        </p:txBody>
      </p:sp>
      <p:sp>
        <p:nvSpPr>
          <p:cNvPr id="260" name="Nível de Corpo Um…"/>
          <p:cNvSpPr txBox="1">
            <a:spLocks noGrp="1"/>
          </p:cNvSpPr>
          <p:nvPr>
            <p:ph type="body" sz="quarter" idx="1" hasCustomPrompt="1"/>
          </p:nvPr>
        </p:nvSpPr>
        <p:spPr>
          <a:xfrm>
            <a:off x="4809189" y="1589016"/>
            <a:ext cx="6928136" cy="655639"/>
          </a:xfrm>
          <a:prstGeom prst="rect">
            <a:avLst/>
          </a:prstGeom>
        </p:spPr>
        <p:txBody>
          <a:bodyPr/>
          <a:lstStyle>
            <a:lvl1pPr marL="0" indent="0">
              <a:buSzTx/>
              <a:buFontTx/>
              <a:buNone/>
              <a:defRPr sz="2000" b="1">
                <a:solidFill>
                  <a:srgbClr val="074859"/>
                </a:solidFill>
                <a:latin typeface="Source Sans Pro"/>
                <a:ea typeface="Source Sans Pro"/>
                <a:cs typeface="Source Sans Pro"/>
                <a:sym typeface="Source Sans Pro"/>
              </a:defRPr>
            </a:lvl1pPr>
            <a:lvl2pPr marL="742950" indent="-285750">
              <a:buFontTx/>
              <a:defRPr sz="2000" b="1">
                <a:solidFill>
                  <a:srgbClr val="074859"/>
                </a:solidFill>
                <a:latin typeface="Source Sans Pro"/>
                <a:ea typeface="Source Sans Pro"/>
                <a:cs typeface="Source Sans Pro"/>
                <a:sym typeface="Source Sans Pro"/>
              </a:defRPr>
            </a:lvl2pPr>
            <a:lvl3pPr marL="1200150" indent="-285750">
              <a:buFontTx/>
              <a:defRPr sz="2000" b="1">
                <a:solidFill>
                  <a:srgbClr val="074859"/>
                </a:solidFill>
                <a:latin typeface="Source Sans Pro"/>
                <a:ea typeface="Source Sans Pro"/>
                <a:cs typeface="Source Sans Pro"/>
                <a:sym typeface="Source Sans Pro"/>
              </a:defRPr>
            </a:lvl3pPr>
            <a:lvl4pPr marL="1657350" indent="-285750">
              <a:buFontTx/>
              <a:defRPr sz="2000" b="1">
                <a:solidFill>
                  <a:srgbClr val="074859"/>
                </a:solidFill>
                <a:latin typeface="Source Sans Pro"/>
                <a:ea typeface="Source Sans Pro"/>
                <a:cs typeface="Source Sans Pro"/>
                <a:sym typeface="Source Sans Pro"/>
              </a:defRPr>
            </a:lvl4pPr>
            <a:lvl5pPr marL="2114550" indent="-285750">
              <a:buFontTx/>
              <a:defRPr sz="2000" b="1">
                <a:solidFill>
                  <a:srgbClr val="074859"/>
                </a:solidFill>
                <a:latin typeface="Source Sans Pro"/>
                <a:ea typeface="Source Sans Pro"/>
                <a:cs typeface="Source Sans Pro"/>
                <a:sym typeface="Source Sans Pro"/>
              </a:defRPr>
            </a:lvl5pPr>
          </a:lstStyle>
          <a:p>
            <a:r>
              <a:t>Heading 2: Source Sans Pro Bold 20pt Deep Sea Blue</a:t>
            </a:r>
          </a:p>
          <a:p>
            <a:pPr lvl="1"/>
            <a:endParaRPr/>
          </a:p>
          <a:p>
            <a:pPr lvl="2"/>
            <a:endParaRPr/>
          </a:p>
          <a:p>
            <a:pPr lvl="3"/>
            <a:endParaRPr/>
          </a:p>
          <a:p>
            <a:pPr lvl="4"/>
            <a:endParaRPr/>
          </a:p>
        </p:txBody>
      </p:sp>
      <p:sp>
        <p:nvSpPr>
          <p:cNvPr id="261" name="Text Placeholder 21"/>
          <p:cNvSpPr>
            <a:spLocks noGrp="1"/>
          </p:cNvSpPr>
          <p:nvPr>
            <p:ph type="body" sz="half" idx="23" hasCustomPrompt="1"/>
          </p:nvPr>
        </p:nvSpPr>
        <p:spPr>
          <a:xfrm>
            <a:off x="4809190" y="2349905"/>
            <a:ext cx="6928134" cy="3877159"/>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262" name="Text Placeholder 2"/>
          <p:cNvSpPr>
            <a:spLocks noGrp="1"/>
          </p:cNvSpPr>
          <p:nvPr>
            <p:ph type="body" sz="quarter" idx="24" hasCustomPrompt="1"/>
          </p:nvPr>
        </p:nvSpPr>
        <p:spPr>
          <a:xfrm>
            <a:off x="201612" y="6430962"/>
            <a:ext cx="4152900"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263" name="Text Placeholder 2"/>
          <p:cNvSpPr>
            <a:spLocks noGrp="1"/>
          </p:cNvSpPr>
          <p:nvPr>
            <p:ph type="body" sz="quarter" idx="25" hasCustomPrompt="1"/>
          </p:nvPr>
        </p:nvSpPr>
        <p:spPr>
          <a:xfrm>
            <a:off x="201614" y="3657758"/>
            <a:ext cx="4152901"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264"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exto do Título"/>
          <p:cNvSpPr txBox="1">
            <a:spLocks noGrp="1"/>
          </p:cNvSpPr>
          <p:nvPr>
            <p:ph type="title"/>
          </p:nvPr>
        </p:nvSpPr>
        <p:spPr>
          <a:prstGeom prst="rect">
            <a:avLst/>
          </a:prstGeom>
        </p:spPr>
        <p:txBody>
          <a:bodyPr/>
          <a:lstStyle/>
          <a:p>
            <a:r>
              <a:t>Texto do Título</a:t>
            </a:r>
          </a:p>
        </p:txBody>
      </p:sp>
      <p:sp>
        <p:nvSpPr>
          <p:cNvPr id="21" name="Nível de Corpo Um…"/>
          <p:cNvSpPr txBox="1">
            <a:spLocks noGrp="1"/>
          </p:cNvSpPr>
          <p:nvPr>
            <p:ph type="body" idx="1"/>
          </p:nvPr>
        </p:nvSpPr>
        <p:spPr>
          <a:prstGeom prst="rect">
            <a:avLst/>
          </a:prstGeom>
        </p:spPr>
        <p:txBody>
          <a:bodyPr/>
          <a:lstStyle/>
          <a:p>
            <a:r>
              <a:t>Nível de Corpo Um</a:t>
            </a:r>
          </a:p>
          <a:p>
            <a:pPr lvl="1"/>
            <a:r>
              <a:t>Nível de Corpo Dois</a:t>
            </a:r>
          </a:p>
          <a:p>
            <a:pPr lvl="2"/>
            <a:r>
              <a:t>Nível de Corpo Três</a:t>
            </a:r>
          </a:p>
          <a:p>
            <a:pPr lvl="3"/>
            <a:r>
              <a:t>Nível de Corpo Quatro</a:t>
            </a:r>
          </a:p>
          <a:p>
            <a:pPr lvl="4"/>
            <a:r>
              <a:t>Nível de Corpo Cinco</a:t>
            </a:r>
          </a:p>
        </p:txBody>
      </p:sp>
      <p:sp>
        <p:nvSpPr>
          <p:cNvPr id="22"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One Image">
    <p:spTree>
      <p:nvGrpSpPr>
        <p:cNvPr id="1" name=""/>
        <p:cNvGrpSpPr/>
        <p:nvPr/>
      </p:nvGrpSpPr>
      <p:grpSpPr>
        <a:xfrm>
          <a:off x="0" y="0"/>
          <a:ext cx="0" cy="0"/>
          <a:chOff x="0" y="0"/>
          <a:chExt cx="0" cy="0"/>
        </a:xfrm>
      </p:grpSpPr>
      <p:sp>
        <p:nvSpPr>
          <p:cNvPr id="271" name="Rectangle 5"/>
          <p:cNvSpPr/>
          <p:nvPr/>
        </p:nvSpPr>
        <p:spPr>
          <a:xfrm>
            <a:off x="0" y="-1"/>
            <a:ext cx="12192000" cy="1178562"/>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272" name="Picture 6" descr="Picture 6"/>
          <p:cNvPicPr>
            <a:picLocks noChangeAspect="1"/>
          </p:cNvPicPr>
          <p:nvPr/>
        </p:nvPicPr>
        <p:blipFill>
          <a:blip r:embed="rId2"/>
          <a:stretch>
            <a:fillRect/>
          </a:stretch>
        </p:blipFill>
        <p:spPr>
          <a:xfrm>
            <a:off x="10582372" y="320571"/>
            <a:ext cx="1339653" cy="510279"/>
          </a:xfrm>
          <a:prstGeom prst="rect">
            <a:avLst/>
          </a:prstGeom>
          <a:ln w="12700">
            <a:miter lim="400000"/>
          </a:ln>
        </p:spPr>
      </p:pic>
      <p:sp>
        <p:nvSpPr>
          <p:cNvPr id="273" name="Heading 1: Greycliff Bold 33pt"/>
          <p:cNvSpPr txBox="1">
            <a:spLocks noGrp="1"/>
          </p:cNvSpPr>
          <p:nvPr>
            <p:ph type="title" hasCustomPrompt="1"/>
          </p:nvPr>
        </p:nvSpPr>
        <p:spPr>
          <a:xfrm>
            <a:off x="406400" y="320370"/>
            <a:ext cx="8241146" cy="489899"/>
          </a:xfrm>
          <a:prstGeom prst="rect">
            <a:avLst/>
          </a:prstGeom>
        </p:spPr>
        <p:txBody>
          <a:bodyPr/>
          <a:lstStyle>
            <a:lvl1pPr>
              <a:defRPr sz="3300">
                <a:solidFill>
                  <a:srgbClr val="FFFFFF"/>
                </a:solidFill>
                <a:latin typeface="Greycliff CF Bold"/>
                <a:ea typeface="Greycliff CF Bold"/>
                <a:cs typeface="Greycliff CF Bold"/>
                <a:sym typeface="Greycliff CF Bold"/>
              </a:defRPr>
            </a:lvl1pPr>
          </a:lstStyle>
          <a:p>
            <a:r>
              <a:t>Heading 1: Greycliff Bold 33pt</a:t>
            </a:r>
          </a:p>
        </p:txBody>
      </p:sp>
      <p:sp>
        <p:nvSpPr>
          <p:cNvPr id="274" name="Rectangle 8"/>
          <p:cNvSpPr/>
          <p:nvPr/>
        </p:nvSpPr>
        <p:spPr>
          <a:xfrm>
            <a:off x="4354512" y="1201355"/>
            <a:ext cx="7837487" cy="5656646"/>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275" name="Nível de Corpo Um…"/>
          <p:cNvSpPr txBox="1">
            <a:spLocks noGrp="1"/>
          </p:cNvSpPr>
          <p:nvPr>
            <p:ph type="body" sz="quarter" idx="1" hasCustomPrompt="1"/>
          </p:nvPr>
        </p:nvSpPr>
        <p:spPr>
          <a:xfrm>
            <a:off x="4809189" y="1589016"/>
            <a:ext cx="6928136" cy="655639"/>
          </a:xfrm>
          <a:prstGeom prst="rect">
            <a:avLst/>
          </a:prstGeom>
        </p:spPr>
        <p:txBody>
          <a:bodyPr/>
          <a:lstStyle>
            <a:lvl1pPr marL="0" indent="0">
              <a:buSzTx/>
              <a:buFontTx/>
              <a:buNone/>
              <a:defRPr sz="2000" b="1">
                <a:solidFill>
                  <a:srgbClr val="074859"/>
                </a:solidFill>
                <a:latin typeface="Source Sans Pro"/>
                <a:ea typeface="Source Sans Pro"/>
                <a:cs typeface="Source Sans Pro"/>
                <a:sym typeface="Source Sans Pro"/>
              </a:defRPr>
            </a:lvl1pPr>
            <a:lvl2pPr marL="742950" indent="-285750">
              <a:buFontTx/>
              <a:defRPr sz="2000" b="1">
                <a:solidFill>
                  <a:srgbClr val="074859"/>
                </a:solidFill>
                <a:latin typeface="Source Sans Pro"/>
                <a:ea typeface="Source Sans Pro"/>
                <a:cs typeface="Source Sans Pro"/>
                <a:sym typeface="Source Sans Pro"/>
              </a:defRPr>
            </a:lvl2pPr>
            <a:lvl3pPr marL="1200150" indent="-285750">
              <a:buFontTx/>
              <a:defRPr sz="2000" b="1">
                <a:solidFill>
                  <a:srgbClr val="074859"/>
                </a:solidFill>
                <a:latin typeface="Source Sans Pro"/>
                <a:ea typeface="Source Sans Pro"/>
                <a:cs typeface="Source Sans Pro"/>
                <a:sym typeface="Source Sans Pro"/>
              </a:defRPr>
            </a:lvl3pPr>
            <a:lvl4pPr marL="1657350" indent="-285750">
              <a:buFontTx/>
              <a:defRPr sz="2000" b="1">
                <a:solidFill>
                  <a:srgbClr val="074859"/>
                </a:solidFill>
                <a:latin typeface="Source Sans Pro"/>
                <a:ea typeface="Source Sans Pro"/>
                <a:cs typeface="Source Sans Pro"/>
                <a:sym typeface="Source Sans Pro"/>
              </a:defRPr>
            </a:lvl4pPr>
            <a:lvl5pPr marL="2114550" indent="-285750">
              <a:buFontTx/>
              <a:defRPr sz="2000" b="1">
                <a:solidFill>
                  <a:srgbClr val="074859"/>
                </a:solidFill>
                <a:latin typeface="Source Sans Pro"/>
                <a:ea typeface="Source Sans Pro"/>
                <a:cs typeface="Source Sans Pro"/>
                <a:sym typeface="Source Sans Pro"/>
              </a:defRPr>
            </a:lvl5pPr>
          </a:lstStyle>
          <a:p>
            <a:r>
              <a:t>Heading 2: Source Sans Pro Bold 20pt Deep Sea Blue</a:t>
            </a:r>
          </a:p>
          <a:p>
            <a:pPr lvl="1"/>
            <a:endParaRPr/>
          </a:p>
          <a:p>
            <a:pPr lvl="2"/>
            <a:endParaRPr/>
          </a:p>
          <a:p>
            <a:pPr lvl="3"/>
            <a:endParaRPr/>
          </a:p>
          <a:p>
            <a:pPr lvl="4"/>
            <a:endParaRPr/>
          </a:p>
        </p:txBody>
      </p:sp>
      <p:sp>
        <p:nvSpPr>
          <p:cNvPr id="276" name="Text Placeholder 21"/>
          <p:cNvSpPr>
            <a:spLocks noGrp="1"/>
          </p:cNvSpPr>
          <p:nvPr>
            <p:ph type="body" sz="half" idx="21" hasCustomPrompt="1"/>
          </p:nvPr>
        </p:nvSpPr>
        <p:spPr>
          <a:xfrm>
            <a:off x="4809190" y="2349905"/>
            <a:ext cx="6928134" cy="3877159"/>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277" name="Picture Placeholder 2"/>
          <p:cNvSpPr>
            <a:spLocks noGrp="1"/>
          </p:cNvSpPr>
          <p:nvPr>
            <p:ph type="pic" sz="half" idx="22"/>
          </p:nvPr>
        </p:nvSpPr>
        <p:spPr>
          <a:xfrm>
            <a:off x="0" y="1185862"/>
            <a:ext cx="4354513" cy="5664201"/>
          </a:xfrm>
          <a:prstGeom prst="rect">
            <a:avLst/>
          </a:prstGeom>
        </p:spPr>
        <p:txBody>
          <a:bodyPr lIns="91439" rIns="91439">
            <a:noAutofit/>
          </a:bodyPr>
          <a:lstStyle/>
          <a:p>
            <a:endParaRPr/>
          </a:p>
        </p:txBody>
      </p:sp>
      <p:sp>
        <p:nvSpPr>
          <p:cNvPr id="278" name="Text Placeholder 2"/>
          <p:cNvSpPr>
            <a:spLocks noGrp="1"/>
          </p:cNvSpPr>
          <p:nvPr>
            <p:ph type="body" sz="quarter" idx="23" hasCustomPrompt="1"/>
          </p:nvPr>
        </p:nvSpPr>
        <p:spPr>
          <a:xfrm>
            <a:off x="201614" y="6430962"/>
            <a:ext cx="4152901"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279"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Large image">
    <p:spTree>
      <p:nvGrpSpPr>
        <p:cNvPr id="1" name=""/>
        <p:cNvGrpSpPr/>
        <p:nvPr/>
      </p:nvGrpSpPr>
      <p:grpSpPr>
        <a:xfrm>
          <a:off x="0" y="0"/>
          <a:ext cx="0" cy="0"/>
          <a:chOff x="0" y="0"/>
          <a:chExt cx="0" cy="0"/>
        </a:xfrm>
      </p:grpSpPr>
      <p:sp>
        <p:nvSpPr>
          <p:cNvPr id="286" name="Rectangle 4"/>
          <p:cNvSpPr/>
          <p:nvPr/>
        </p:nvSpPr>
        <p:spPr>
          <a:xfrm>
            <a:off x="0" y="-1"/>
            <a:ext cx="12192000" cy="1178562"/>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287" name="Picture 5" descr="Picture 5"/>
          <p:cNvPicPr>
            <a:picLocks noChangeAspect="1"/>
          </p:cNvPicPr>
          <p:nvPr/>
        </p:nvPicPr>
        <p:blipFill>
          <a:blip r:embed="rId2"/>
          <a:stretch>
            <a:fillRect/>
          </a:stretch>
        </p:blipFill>
        <p:spPr>
          <a:xfrm>
            <a:off x="10582372" y="320571"/>
            <a:ext cx="1339653" cy="510279"/>
          </a:xfrm>
          <a:prstGeom prst="rect">
            <a:avLst/>
          </a:prstGeom>
          <a:ln w="12700">
            <a:miter lim="400000"/>
          </a:ln>
        </p:spPr>
      </p:pic>
      <p:sp>
        <p:nvSpPr>
          <p:cNvPr id="288" name="Heading 1: Greycliff Bold 33pt"/>
          <p:cNvSpPr txBox="1">
            <a:spLocks noGrp="1"/>
          </p:cNvSpPr>
          <p:nvPr>
            <p:ph type="title" hasCustomPrompt="1"/>
          </p:nvPr>
        </p:nvSpPr>
        <p:spPr>
          <a:xfrm>
            <a:off x="406400" y="320370"/>
            <a:ext cx="8241146" cy="489899"/>
          </a:xfrm>
          <a:prstGeom prst="rect">
            <a:avLst/>
          </a:prstGeom>
        </p:spPr>
        <p:txBody>
          <a:bodyPr/>
          <a:lstStyle>
            <a:lvl1pPr>
              <a:defRPr sz="3300">
                <a:solidFill>
                  <a:srgbClr val="FFFFFF"/>
                </a:solidFill>
                <a:latin typeface="Greycliff CF Bold"/>
                <a:ea typeface="Greycliff CF Bold"/>
                <a:cs typeface="Greycliff CF Bold"/>
                <a:sym typeface="Greycliff CF Bold"/>
              </a:defRPr>
            </a:lvl1pPr>
          </a:lstStyle>
          <a:p>
            <a:r>
              <a:t>Heading 1: Greycliff Bold 33pt</a:t>
            </a:r>
          </a:p>
        </p:txBody>
      </p:sp>
      <p:sp>
        <p:nvSpPr>
          <p:cNvPr id="289" name="Rectangle 7"/>
          <p:cNvSpPr/>
          <p:nvPr/>
        </p:nvSpPr>
        <p:spPr>
          <a:xfrm>
            <a:off x="7109927" y="1180199"/>
            <a:ext cx="5082074" cy="5677801"/>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290" name="Picture Placeholder 12"/>
          <p:cNvSpPr>
            <a:spLocks noGrp="1"/>
          </p:cNvSpPr>
          <p:nvPr>
            <p:ph type="pic" idx="21"/>
          </p:nvPr>
        </p:nvSpPr>
        <p:spPr>
          <a:xfrm>
            <a:off x="0" y="1180199"/>
            <a:ext cx="7100597" cy="5677801"/>
          </a:xfrm>
          <a:prstGeom prst="rect">
            <a:avLst/>
          </a:prstGeom>
        </p:spPr>
        <p:txBody>
          <a:bodyPr lIns="91439" rIns="91439">
            <a:noAutofit/>
          </a:bodyPr>
          <a:lstStyle/>
          <a:p>
            <a:endParaRPr/>
          </a:p>
        </p:txBody>
      </p:sp>
      <p:sp>
        <p:nvSpPr>
          <p:cNvPr id="291" name="Nível de Corpo Um…"/>
          <p:cNvSpPr txBox="1">
            <a:spLocks noGrp="1"/>
          </p:cNvSpPr>
          <p:nvPr>
            <p:ph type="body" sz="quarter" idx="1" hasCustomPrompt="1"/>
          </p:nvPr>
        </p:nvSpPr>
        <p:spPr>
          <a:xfrm>
            <a:off x="7598663" y="1589016"/>
            <a:ext cx="4138662" cy="655639"/>
          </a:xfrm>
          <a:prstGeom prst="rect">
            <a:avLst/>
          </a:prstGeom>
        </p:spPr>
        <p:txBody>
          <a:bodyPr/>
          <a:lstStyle>
            <a:lvl1pPr marL="0" indent="0">
              <a:buSzTx/>
              <a:buFontTx/>
              <a:buNone/>
              <a:defRPr sz="2000" b="1">
                <a:solidFill>
                  <a:srgbClr val="074859"/>
                </a:solidFill>
                <a:latin typeface="Source Sans Pro"/>
                <a:ea typeface="Source Sans Pro"/>
                <a:cs typeface="Source Sans Pro"/>
                <a:sym typeface="Source Sans Pro"/>
              </a:defRPr>
            </a:lvl1pPr>
            <a:lvl2pPr marL="742950" indent="-285750">
              <a:buFontTx/>
              <a:defRPr sz="2000" b="1">
                <a:solidFill>
                  <a:srgbClr val="074859"/>
                </a:solidFill>
                <a:latin typeface="Source Sans Pro"/>
                <a:ea typeface="Source Sans Pro"/>
                <a:cs typeface="Source Sans Pro"/>
                <a:sym typeface="Source Sans Pro"/>
              </a:defRPr>
            </a:lvl2pPr>
            <a:lvl3pPr marL="1200150" indent="-285750">
              <a:buFontTx/>
              <a:defRPr sz="2000" b="1">
                <a:solidFill>
                  <a:srgbClr val="074859"/>
                </a:solidFill>
                <a:latin typeface="Source Sans Pro"/>
                <a:ea typeface="Source Sans Pro"/>
                <a:cs typeface="Source Sans Pro"/>
                <a:sym typeface="Source Sans Pro"/>
              </a:defRPr>
            </a:lvl3pPr>
            <a:lvl4pPr marL="1657350" indent="-285750">
              <a:buFontTx/>
              <a:defRPr sz="2000" b="1">
                <a:solidFill>
                  <a:srgbClr val="074859"/>
                </a:solidFill>
                <a:latin typeface="Source Sans Pro"/>
                <a:ea typeface="Source Sans Pro"/>
                <a:cs typeface="Source Sans Pro"/>
                <a:sym typeface="Source Sans Pro"/>
              </a:defRPr>
            </a:lvl4pPr>
            <a:lvl5pPr marL="2114550" indent="-285750">
              <a:buFontTx/>
              <a:defRPr sz="2000" b="1">
                <a:solidFill>
                  <a:srgbClr val="074859"/>
                </a:solidFill>
                <a:latin typeface="Source Sans Pro"/>
                <a:ea typeface="Source Sans Pro"/>
                <a:cs typeface="Source Sans Pro"/>
                <a:sym typeface="Source Sans Pro"/>
              </a:defRPr>
            </a:lvl5pPr>
          </a:lstStyle>
          <a:p>
            <a:r>
              <a:t>Heading 2: Source Sans Pro Bold 20pt Deep Sea Blue</a:t>
            </a:r>
          </a:p>
          <a:p>
            <a:pPr lvl="1"/>
            <a:endParaRPr/>
          </a:p>
          <a:p>
            <a:pPr lvl="2"/>
            <a:endParaRPr/>
          </a:p>
          <a:p>
            <a:pPr lvl="3"/>
            <a:endParaRPr/>
          </a:p>
          <a:p>
            <a:pPr lvl="4"/>
            <a:endParaRPr/>
          </a:p>
        </p:txBody>
      </p:sp>
      <p:sp>
        <p:nvSpPr>
          <p:cNvPr id="292" name="Text Placeholder 21"/>
          <p:cNvSpPr>
            <a:spLocks noGrp="1"/>
          </p:cNvSpPr>
          <p:nvPr>
            <p:ph type="body" sz="quarter" idx="22" hasCustomPrompt="1"/>
          </p:nvPr>
        </p:nvSpPr>
        <p:spPr>
          <a:xfrm>
            <a:off x="7598664" y="2349905"/>
            <a:ext cx="4138661" cy="3877159"/>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293" name="Text Placeholder 2"/>
          <p:cNvSpPr>
            <a:spLocks noGrp="1"/>
          </p:cNvSpPr>
          <p:nvPr>
            <p:ph type="body" sz="quarter" idx="23" hasCustomPrompt="1"/>
          </p:nvPr>
        </p:nvSpPr>
        <p:spPr>
          <a:xfrm>
            <a:off x="201612" y="6430962"/>
            <a:ext cx="4433889"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294"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Heading 1.2 image text">
    <p:spTree>
      <p:nvGrpSpPr>
        <p:cNvPr id="1" name=""/>
        <p:cNvGrpSpPr/>
        <p:nvPr/>
      </p:nvGrpSpPr>
      <p:grpSpPr>
        <a:xfrm>
          <a:off x="0" y="0"/>
          <a:ext cx="0" cy="0"/>
          <a:chOff x="0" y="0"/>
          <a:chExt cx="0" cy="0"/>
        </a:xfrm>
      </p:grpSpPr>
      <p:sp>
        <p:nvSpPr>
          <p:cNvPr id="301" name="Rectangle 7"/>
          <p:cNvSpPr/>
          <p:nvPr/>
        </p:nvSpPr>
        <p:spPr>
          <a:xfrm>
            <a:off x="0" y="1640"/>
            <a:ext cx="12192000" cy="924191"/>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302" name="Picture 8" descr="Picture 8"/>
          <p:cNvPicPr>
            <a:picLocks noChangeAspect="1"/>
          </p:cNvPicPr>
          <p:nvPr/>
        </p:nvPicPr>
        <p:blipFill>
          <a:blip r:embed="rId2"/>
          <a:stretch>
            <a:fillRect/>
          </a:stretch>
        </p:blipFill>
        <p:spPr>
          <a:xfrm>
            <a:off x="10454640" y="208595"/>
            <a:ext cx="1339653" cy="510279"/>
          </a:xfrm>
          <a:prstGeom prst="rect">
            <a:avLst/>
          </a:prstGeom>
          <a:ln w="12700">
            <a:miter lim="400000"/>
          </a:ln>
        </p:spPr>
      </p:pic>
      <p:sp>
        <p:nvSpPr>
          <p:cNvPr id="303" name="Picture Placeholder 12"/>
          <p:cNvSpPr>
            <a:spLocks noGrp="1"/>
          </p:cNvSpPr>
          <p:nvPr>
            <p:ph type="pic" sz="half" idx="21"/>
          </p:nvPr>
        </p:nvSpPr>
        <p:spPr>
          <a:xfrm>
            <a:off x="0" y="925512"/>
            <a:ext cx="3703638" cy="5932489"/>
          </a:xfrm>
          <a:prstGeom prst="rect">
            <a:avLst/>
          </a:prstGeom>
        </p:spPr>
        <p:txBody>
          <a:bodyPr lIns="91439" rIns="91439">
            <a:noAutofit/>
          </a:bodyPr>
          <a:lstStyle/>
          <a:p>
            <a:endParaRPr/>
          </a:p>
        </p:txBody>
      </p:sp>
      <p:sp>
        <p:nvSpPr>
          <p:cNvPr id="304" name="Heading 1.2: Greycliff Bold 28pt"/>
          <p:cNvSpPr txBox="1">
            <a:spLocks noGrp="1"/>
          </p:cNvSpPr>
          <p:nvPr>
            <p:ph type="title" hasCustomPrompt="1"/>
          </p:nvPr>
        </p:nvSpPr>
        <p:spPr>
          <a:xfrm>
            <a:off x="397707" y="228975"/>
            <a:ext cx="8241147" cy="489899"/>
          </a:xfrm>
          <a:prstGeom prst="rect">
            <a:avLst/>
          </a:prstGeom>
        </p:spPr>
        <p:txBody>
          <a:bodyPr/>
          <a:lstStyle>
            <a:lvl1pPr>
              <a:defRPr sz="2800">
                <a:solidFill>
                  <a:srgbClr val="074859"/>
                </a:solidFill>
                <a:latin typeface="Greycliff CF Bold"/>
                <a:ea typeface="Greycliff CF Bold"/>
                <a:cs typeface="Greycliff CF Bold"/>
                <a:sym typeface="Greycliff CF Bold"/>
              </a:defRPr>
            </a:lvl1pPr>
          </a:lstStyle>
          <a:p>
            <a:r>
              <a:t>Heading 1.2: Greycliff Bold 28pt</a:t>
            </a:r>
          </a:p>
        </p:txBody>
      </p:sp>
      <p:sp>
        <p:nvSpPr>
          <p:cNvPr id="305" name="Nível de Corpo Um…"/>
          <p:cNvSpPr txBox="1">
            <a:spLocks noGrp="1"/>
          </p:cNvSpPr>
          <p:nvPr>
            <p:ph type="body" sz="quarter" idx="1" hasCustomPrompt="1"/>
          </p:nvPr>
        </p:nvSpPr>
        <p:spPr>
          <a:xfrm>
            <a:off x="4306823" y="1589016"/>
            <a:ext cx="7430501" cy="655639"/>
          </a:xfrm>
          <a:prstGeom prst="rect">
            <a:avLst/>
          </a:prstGeom>
        </p:spPr>
        <p:txBody>
          <a:bodyPr/>
          <a:lstStyle>
            <a:lvl1pPr marL="0" indent="0">
              <a:buSzTx/>
              <a:buFontTx/>
              <a:buNone/>
              <a:defRPr sz="2000" b="1">
                <a:solidFill>
                  <a:srgbClr val="074859"/>
                </a:solidFill>
                <a:latin typeface="Source Sans Pro"/>
                <a:ea typeface="Source Sans Pro"/>
                <a:cs typeface="Source Sans Pro"/>
                <a:sym typeface="Source Sans Pro"/>
              </a:defRPr>
            </a:lvl1pPr>
            <a:lvl2pPr marL="742950" indent="-285750">
              <a:buFontTx/>
              <a:defRPr sz="2000" b="1">
                <a:solidFill>
                  <a:srgbClr val="074859"/>
                </a:solidFill>
                <a:latin typeface="Source Sans Pro"/>
                <a:ea typeface="Source Sans Pro"/>
                <a:cs typeface="Source Sans Pro"/>
                <a:sym typeface="Source Sans Pro"/>
              </a:defRPr>
            </a:lvl2pPr>
            <a:lvl3pPr marL="1200150" indent="-285750">
              <a:buFontTx/>
              <a:defRPr sz="2000" b="1">
                <a:solidFill>
                  <a:srgbClr val="074859"/>
                </a:solidFill>
                <a:latin typeface="Source Sans Pro"/>
                <a:ea typeface="Source Sans Pro"/>
                <a:cs typeface="Source Sans Pro"/>
                <a:sym typeface="Source Sans Pro"/>
              </a:defRPr>
            </a:lvl3pPr>
            <a:lvl4pPr marL="1657350" indent="-285750">
              <a:buFontTx/>
              <a:defRPr sz="2000" b="1">
                <a:solidFill>
                  <a:srgbClr val="074859"/>
                </a:solidFill>
                <a:latin typeface="Source Sans Pro"/>
                <a:ea typeface="Source Sans Pro"/>
                <a:cs typeface="Source Sans Pro"/>
                <a:sym typeface="Source Sans Pro"/>
              </a:defRPr>
            </a:lvl4pPr>
            <a:lvl5pPr marL="2114550" indent="-285750">
              <a:buFontTx/>
              <a:defRPr sz="2000" b="1">
                <a:solidFill>
                  <a:srgbClr val="074859"/>
                </a:solidFill>
                <a:latin typeface="Source Sans Pro"/>
                <a:ea typeface="Source Sans Pro"/>
                <a:cs typeface="Source Sans Pro"/>
                <a:sym typeface="Source Sans Pro"/>
              </a:defRPr>
            </a:lvl5pPr>
          </a:lstStyle>
          <a:p>
            <a:r>
              <a:t>Heading 2: Source Sans Pro Bold 20pt Deep Sea Blue</a:t>
            </a:r>
          </a:p>
          <a:p>
            <a:pPr lvl="1"/>
            <a:endParaRPr/>
          </a:p>
          <a:p>
            <a:pPr lvl="2"/>
            <a:endParaRPr/>
          </a:p>
          <a:p>
            <a:pPr lvl="3"/>
            <a:endParaRPr/>
          </a:p>
          <a:p>
            <a:pPr lvl="4"/>
            <a:endParaRPr/>
          </a:p>
        </p:txBody>
      </p:sp>
      <p:sp>
        <p:nvSpPr>
          <p:cNvPr id="306" name="Text Placeholder 21"/>
          <p:cNvSpPr>
            <a:spLocks noGrp="1"/>
          </p:cNvSpPr>
          <p:nvPr>
            <p:ph type="body" sz="half" idx="22" hasCustomPrompt="1"/>
          </p:nvPr>
        </p:nvSpPr>
        <p:spPr>
          <a:xfrm>
            <a:off x="4306823" y="2349905"/>
            <a:ext cx="7430501" cy="3877159"/>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307" name="Text Placeholder 2"/>
          <p:cNvSpPr>
            <a:spLocks noGrp="1"/>
          </p:cNvSpPr>
          <p:nvPr>
            <p:ph type="body" sz="quarter" idx="23" hasCustomPrompt="1"/>
          </p:nvPr>
        </p:nvSpPr>
        <p:spPr>
          <a:xfrm>
            <a:off x="201612" y="6430962"/>
            <a:ext cx="3502026"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308"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Heading 1.2 images and extract">
    <p:spTree>
      <p:nvGrpSpPr>
        <p:cNvPr id="1" name=""/>
        <p:cNvGrpSpPr/>
        <p:nvPr/>
      </p:nvGrpSpPr>
      <p:grpSpPr>
        <a:xfrm>
          <a:off x="0" y="0"/>
          <a:ext cx="0" cy="0"/>
          <a:chOff x="0" y="0"/>
          <a:chExt cx="0" cy="0"/>
        </a:xfrm>
      </p:grpSpPr>
      <p:sp>
        <p:nvSpPr>
          <p:cNvPr id="315" name="Rectangle 7"/>
          <p:cNvSpPr/>
          <p:nvPr/>
        </p:nvSpPr>
        <p:spPr>
          <a:xfrm>
            <a:off x="0" y="1640"/>
            <a:ext cx="12192000" cy="924191"/>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316" name="Picture 8" descr="Picture 8"/>
          <p:cNvPicPr>
            <a:picLocks noChangeAspect="1"/>
          </p:cNvPicPr>
          <p:nvPr/>
        </p:nvPicPr>
        <p:blipFill>
          <a:blip r:embed="rId2"/>
          <a:stretch>
            <a:fillRect/>
          </a:stretch>
        </p:blipFill>
        <p:spPr>
          <a:xfrm>
            <a:off x="10454640" y="208595"/>
            <a:ext cx="1339653" cy="510279"/>
          </a:xfrm>
          <a:prstGeom prst="rect">
            <a:avLst/>
          </a:prstGeom>
          <a:ln w="12700">
            <a:miter lim="400000"/>
          </a:ln>
        </p:spPr>
      </p:pic>
      <p:sp>
        <p:nvSpPr>
          <p:cNvPr id="317" name="Heading 1.2: Greycliff Bold 28pt"/>
          <p:cNvSpPr txBox="1">
            <a:spLocks noGrp="1"/>
          </p:cNvSpPr>
          <p:nvPr>
            <p:ph type="title" hasCustomPrompt="1"/>
          </p:nvPr>
        </p:nvSpPr>
        <p:spPr>
          <a:xfrm>
            <a:off x="397707" y="228975"/>
            <a:ext cx="8241147" cy="489899"/>
          </a:xfrm>
          <a:prstGeom prst="rect">
            <a:avLst/>
          </a:prstGeom>
        </p:spPr>
        <p:txBody>
          <a:bodyPr/>
          <a:lstStyle>
            <a:lvl1pPr>
              <a:defRPr sz="2800">
                <a:solidFill>
                  <a:srgbClr val="074859"/>
                </a:solidFill>
                <a:latin typeface="Greycliff CF Bold"/>
                <a:ea typeface="Greycliff CF Bold"/>
                <a:cs typeface="Greycliff CF Bold"/>
                <a:sym typeface="Greycliff CF Bold"/>
              </a:defRPr>
            </a:lvl1pPr>
          </a:lstStyle>
          <a:p>
            <a:r>
              <a:t>Heading 1.2: Greycliff Bold 28pt</a:t>
            </a:r>
          </a:p>
        </p:txBody>
      </p:sp>
      <p:sp>
        <p:nvSpPr>
          <p:cNvPr id="318" name="Nível de Corpo Um…"/>
          <p:cNvSpPr txBox="1">
            <a:spLocks noGrp="1"/>
          </p:cNvSpPr>
          <p:nvPr>
            <p:ph type="body" sz="quarter" idx="1" hasCustomPrompt="1"/>
          </p:nvPr>
        </p:nvSpPr>
        <p:spPr>
          <a:xfrm>
            <a:off x="4306823" y="1270203"/>
            <a:ext cx="3977642" cy="924189"/>
          </a:xfrm>
          <a:prstGeom prst="rect">
            <a:avLst/>
          </a:prstGeom>
        </p:spPr>
        <p:txBody>
          <a:bodyPr/>
          <a:lstStyle>
            <a:lvl1pPr marL="0" indent="0">
              <a:buSzTx/>
              <a:buFontTx/>
              <a:buNone/>
              <a:defRPr sz="2000" b="1">
                <a:solidFill>
                  <a:srgbClr val="074859"/>
                </a:solidFill>
                <a:latin typeface="Source Sans Pro"/>
                <a:ea typeface="Source Sans Pro"/>
                <a:cs typeface="Source Sans Pro"/>
                <a:sym typeface="Source Sans Pro"/>
              </a:defRPr>
            </a:lvl1pPr>
            <a:lvl2pPr marL="742950" indent="-285750">
              <a:buFontTx/>
              <a:defRPr sz="2000" b="1">
                <a:solidFill>
                  <a:srgbClr val="074859"/>
                </a:solidFill>
                <a:latin typeface="Source Sans Pro"/>
                <a:ea typeface="Source Sans Pro"/>
                <a:cs typeface="Source Sans Pro"/>
                <a:sym typeface="Source Sans Pro"/>
              </a:defRPr>
            </a:lvl2pPr>
            <a:lvl3pPr marL="1200150" indent="-285750">
              <a:buFontTx/>
              <a:defRPr sz="2000" b="1">
                <a:solidFill>
                  <a:srgbClr val="074859"/>
                </a:solidFill>
                <a:latin typeface="Source Sans Pro"/>
                <a:ea typeface="Source Sans Pro"/>
                <a:cs typeface="Source Sans Pro"/>
                <a:sym typeface="Source Sans Pro"/>
              </a:defRPr>
            </a:lvl3pPr>
            <a:lvl4pPr marL="1657350" indent="-285750">
              <a:buFontTx/>
              <a:defRPr sz="2000" b="1">
                <a:solidFill>
                  <a:srgbClr val="074859"/>
                </a:solidFill>
                <a:latin typeface="Source Sans Pro"/>
                <a:ea typeface="Source Sans Pro"/>
                <a:cs typeface="Source Sans Pro"/>
                <a:sym typeface="Source Sans Pro"/>
              </a:defRPr>
            </a:lvl4pPr>
            <a:lvl5pPr marL="2114550" indent="-285750">
              <a:buFontTx/>
              <a:defRPr sz="2000" b="1">
                <a:solidFill>
                  <a:srgbClr val="074859"/>
                </a:solidFill>
                <a:latin typeface="Source Sans Pro"/>
                <a:ea typeface="Source Sans Pro"/>
                <a:cs typeface="Source Sans Pro"/>
                <a:sym typeface="Source Sans Pro"/>
              </a:defRPr>
            </a:lvl5pPr>
          </a:lstStyle>
          <a:p>
            <a:r>
              <a:t>Heading 2: Source Sans Pro Bold 20pt Deep Sea Blue</a:t>
            </a:r>
          </a:p>
          <a:p>
            <a:pPr lvl="1"/>
            <a:endParaRPr/>
          </a:p>
          <a:p>
            <a:pPr lvl="2"/>
            <a:endParaRPr/>
          </a:p>
          <a:p>
            <a:pPr lvl="3"/>
            <a:endParaRPr/>
          </a:p>
          <a:p>
            <a:pPr lvl="4"/>
            <a:endParaRPr/>
          </a:p>
        </p:txBody>
      </p:sp>
      <p:sp>
        <p:nvSpPr>
          <p:cNvPr id="319" name="Text Placeholder 21"/>
          <p:cNvSpPr>
            <a:spLocks noGrp="1"/>
          </p:cNvSpPr>
          <p:nvPr>
            <p:ph type="body" sz="quarter" idx="21" hasCustomPrompt="1"/>
          </p:nvPr>
        </p:nvSpPr>
        <p:spPr>
          <a:xfrm>
            <a:off x="4306823" y="2349905"/>
            <a:ext cx="3895345" cy="3877159"/>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320" name="Picture Placeholder 12"/>
          <p:cNvSpPr>
            <a:spLocks noGrp="1"/>
          </p:cNvSpPr>
          <p:nvPr>
            <p:ph type="pic" sz="quarter" idx="22"/>
          </p:nvPr>
        </p:nvSpPr>
        <p:spPr>
          <a:xfrm>
            <a:off x="0" y="925513"/>
            <a:ext cx="3703638" cy="2901821"/>
          </a:xfrm>
          <a:prstGeom prst="rect">
            <a:avLst/>
          </a:prstGeom>
        </p:spPr>
        <p:txBody>
          <a:bodyPr lIns="91439" rIns="91439">
            <a:noAutofit/>
          </a:bodyPr>
          <a:lstStyle/>
          <a:p>
            <a:endParaRPr/>
          </a:p>
        </p:txBody>
      </p:sp>
      <p:sp>
        <p:nvSpPr>
          <p:cNvPr id="321" name="Picture Placeholder 12"/>
          <p:cNvSpPr>
            <a:spLocks noGrp="1"/>
          </p:cNvSpPr>
          <p:nvPr>
            <p:ph type="pic" sz="quarter" idx="23"/>
          </p:nvPr>
        </p:nvSpPr>
        <p:spPr>
          <a:xfrm>
            <a:off x="-16166" y="3827333"/>
            <a:ext cx="3719804" cy="3030667"/>
          </a:xfrm>
          <a:prstGeom prst="rect">
            <a:avLst/>
          </a:prstGeom>
        </p:spPr>
        <p:txBody>
          <a:bodyPr lIns="91439" rIns="91439">
            <a:noAutofit/>
          </a:bodyPr>
          <a:lstStyle/>
          <a:p>
            <a:endParaRPr/>
          </a:p>
        </p:txBody>
      </p:sp>
      <p:sp>
        <p:nvSpPr>
          <p:cNvPr id="322" name="Rectangle 15"/>
          <p:cNvSpPr/>
          <p:nvPr/>
        </p:nvSpPr>
        <p:spPr>
          <a:xfrm>
            <a:off x="8801082" y="1729776"/>
            <a:ext cx="2936243" cy="4497287"/>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323" name="Text Placeholder 3"/>
          <p:cNvSpPr>
            <a:spLocks noGrp="1"/>
          </p:cNvSpPr>
          <p:nvPr>
            <p:ph type="body" sz="quarter" idx="24" hasCustomPrompt="1"/>
          </p:nvPr>
        </p:nvSpPr>
        <p:spPr>
          <a:xfrm>
            <a:off x="8956657" y="2149236"/>
            <a:ext cx="2613026" cy="658620"/>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stStyle>
          <a:p>
            <a:r>
              <a:t>Extract: Source Sans Pro Bold 16 pt Deep Sea Blue</a:t>
            </a:r>
          </a:p>
        </p:txBody>
      </p:sp>
      <p:sp>
        <p:nvSpPr>
          <p:cNvPr id="324" name="Picture Placeholder 5"/>
          <p:cNvSpPr>
            <a:spLocks noGrp="1"/>
          </p:cNvSpPr>
          <p:nvPr>
            <p:ph type="pic" sz="quarter" idx="25"/>
          </p:nvPr>
        </p:nvSpPr>
        <p:spPr>
          <a:xfrm>
            <a:off x="8510137" y="1389062"/>
            <a:ext cx="914402" cy="760174"/>
          </a:xfrm>
          <a:prstGeom prst="rect">
            <a:avLst/>
          </a:prstGeom>
        </p:spPr>
        <p:txBody>
          <a:bodyPr lIns="91439" rIns="91439">
            <a:noAutofit/>
          </a:bodyPr>
          <a:lstStyle/>
          <a:p>
            <a:endParaRPr/>
          </a:p>
        </p:txBody>
      </p:sp>
      <p:sp>
        <p:nvSpPr>
          <p:cNvPr id="325" name="Text Placeholder 2"/>
          <p:cNvSpPr>
            <a:spLocks noGrp="1"/>
          </p:cNvSpPr>
          <p:nvPr>
            <p:ph type="body" sz="quarter" idx="26" hasCustomPrompt="1"/>
          </p:nvPr>
        </p:nvSpPr>
        <p:spPr>
          <a:xfrm>
            <a:off x="201613" y="6545263"/>
            <a:ext cx="3502025"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326" name="Text Placeholder 2"/>
          <p:cNvSpPr>
            <a:spLocks noGrp="1"/>
          </p:cNvSpPr>
          <p:nvPr>
            <p:ph type="body" sz="quarter" idx="27" hasCustomPrompt="1"/>
          </p:nvPr>
        </p:nvSpPr>
        <p:spPr>
          <a:xfrm>
            <a:off x="201613" y="3582277"/>
            <a:ext cx="3502025"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327"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Heading 1.2 extracts">
    <p:spTree>
      <p:nvGrpSpPr>
        <p:cNvPr id="1" name=""/>
        <p:cNvGrpSpPr/>
        <p:nvPr/>
      </p:nvGrpSpPr>
      <p:grpSpPr>
        <a:xfrm>
          <a:off x="0" y="0"/>
          <a:ext cx="0" cy="0"/>
          <a:chOff x="0" y="0"/>
          <a:chExt cx="0" cy="0"/>
        </a:xfrm>
      </p:grpSpPr>
      <p:sp>
        <p:nvSpPr>
          <p:cNvPr id="334" name="Rectangle 6"/>
          <p:cNvSpPr/>
          <p:nvPr/>
        </p:nvSpPr>
        <p:spPr>
          <a:xfrm>
            <a:off x="0" y="1640"/>
            <a:ext cx="12192000" cy="924191"/>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335" name="Picture 7" descr="Picture 7"/>
          <p:cNvPicPr>
            <a:picLocks noChangeAspect="1"/>
          </p:cNvPicPr>
          <p:nvPr/>
        </p:nvPicPr>
        <p:blipFill>
          <a:blip r:embed="rId2"/>
          <a:stretch>
            <a:fillRect/>
          </a:stretch>
        </p:blipFill>
        <p:spPr>
          <a:xfrm>
            <a:off x="10454640" y="208595"/>
            <a:ext cx="1339653" cy="510279"/>
          </a:xfrm>
          <a:prstGeom prst="rect">
            <a:avLst/>
          </a:prstGeom>
          <a:ln w="12700">
            <a:miter lim="400000"/>
          </a:ln>
        </p:spPr>
      </p:pic>
      <p:sp>
        <p:nvSpPr>
          <p:cNvPr id="336" name="Heading 1.2: Greycliff Bold 28pt"/>
          <p:cNvSpPr txBox="1">
            <a:spLocks noGrp="1"/>
          </p:cNvSpPr>
          <p:nvPr>
            <p:ph type="title" hasCustomPrompt="1"/>
          </p:nvPr>
        </p:nvSpPr>
        <p:spPr>
          <a:xfrm>
            <a:off x="397707" y="228975"/>
            <a:ext cx="8241147" cy="489899"/>
          </a:xfrm>
          <a:prstGeom prst="rect">
            <a:avLst/>
          </a:prstGeom>
        </p:spPr>
        <p:txBody>
          <a:bodyPr/>
          <a:lstStyle>
            <a:lvl1pPr>
              <a:defRPr sz="2800">
                <a:solidFill>
                  <a:srgbClr val="074859"/>
                </a:solidFill>
                <a:latin typeface="Greycliff CF Bold"/>
                <a:ea typeface="Greycliff CF Bold"/>
                <a:cs typeface="Greycliff CF Bold"/>
                <a:sym typeface="Greycliff CF Bold"/>
              </a:defRPr>
            </a:lvl1pPr>
          </a:lstStyle>
          <a:p>
            <a:r>
              <a:t>Heading 1.2: Greycliff Bold 28pt</a:t>
            </a:r>
          </a:p>
        </p:txBody>
      </p:sp>
      <p:sp>
        <p:nvSpPr>
          <p:cNvPr id="337" name="Nível de Corpo Um…"/>
          <p:cNvSpPr txBox="1">
            <a:spLocks noGrp="1"/>
          </p:cNvSpPr>
          <p:nvPr>
            <p:ph type="body" sz="quarter" idx="1" hasCustomPrompt="1"/>
          </p:nvPr>
        </p:nvSpPr>
        <p:spPr>
          <a:xfrm>
            <a:off x="4107179" y="1270203"/>
            <a:ext cx="3895347" cy="924189"/>
          </a:xfrm>
          <a:prstGeom prst="rect">
            <a:avLst/>
          </a:prstGeom>
        </p:spPr>
        <p:txBody>
          <a:bodyPr/>
          <a:lstStyle>
            <a:lvl1pPr marL="0" indent="0">
              <a:buSzTx/>
              <a:buFontTx/>
              <a:buNone/>
              <a:defRPr sz="2000" b="1">
                <a:solidFill>
                  <a:srgbClr val="074859"/>
                </a:solidFill>
                <a:latin typeface="Source Sans Pro"/>
                <a:ea typeface="Source Sans Pro"/>
                <a:cs typeface="Source Sans Pro"/>
                <a:sym typeface="Source Sans Pro"/>
              </a:defRPr>
            </a:lvl1pPr>
            <a:lvl2pPr marL="742950" indent="-285750">
              <a:buFontTx/>
              <a:defRPr sz="2000" b="1">
                <a:solidFill>
                  <a:srgbClr val="074859"/>
                </a:solidFill>
                <a:latin typeface="Source Sans Pro"/>
                <a:ea typeface="Source Sans Pro"/>
                <a:cs typeface="Source Sans Pro"/>
                <a:sym typeface="Source Sans Pro"/>
              </a:defRPr>
            </a:lvl2pPr>
            <a:lvl3pPr marL="1200150" indent="-285750">
              <a:buFontTx/>
              <a:defRPr sz="2000" b="1">
                <a:solidFill>
                  <a:srgbClr val="074859"/>
                </a:solidFill>
                <a:latin typeface="Source Sans Pro"/>
                <a:ea typeface="Source Sans Pro"/>
                <a:cs typeface="Source Sans Pro"/>
                <a:sym typeface="Source Sans Pro"/>
              </a:defRPr>
            </a:lvl3pPr>
            <a:lvl4pPr marL="1657350" indent="-285750">
              <a:buFontTx/>
              <a:defRPr sz="2000" b="1">
                <a:solidFill>
                  <a:srgbClr val="074859"/>
                </a:solidFill>
                <a:latin typeface="Source Sans Pro"/>
                <a:ea typeface="Source Sans Pro"/>
                <a:cs typeface="Source Sans Pro"/>
                <a:sym typeface="Source Sans Pro"/>
              </a:defRPr>
            </a:lvl4pPr>
            <a:lvl5pPr marL="2114550" indent="-285750">
              <a:buFontTx/>
              <a:defRPr sz="2000" b="1">
                <a:solidFill>
                  <a:srgbClr val="074859"/>
                </a:solidFill>
                <a:latin typeface="Source Sans Pro"/>
                <a:ea typeface="Source Sans Pro"/>
                <a:cs typeface="Source Sans Pro"/>
                <a:sym typeface="Source Sans Pro"/>
              </a:defRPr>
            </a:lvl5pPr>
          </a:lstStyle>
          <a:p>
            <a:r>
              <a:t>Heading 2: Source Sans Pro Bold 20pt Deep Sea Blue</a:t>
            </a:r>
          </a:p>
          <a:p>
            <a:pPr lvl="1"/>
            <a:endParaRPr/>
          </a:p>
          <a:p>
            <a:pPr lvl="2"/>
            <a:endParaRPr/>
          </a:p>
          <a:p>
            <a:pPr lvl="3"/>
            <a:endParaRPr/>
          </a:p>
          <a:p>
            <a:pPr lvl="4"/>
            <a:endParaRPr/>
          </a:p>
        </p:txBody>
      </p:sp>
      <p:sp>
        <p:nvSpPr>
          <p:cNvPr id="338" name="Text Placeholder 21"/>
          <p:cNvSpPr>
            <a:spLocks noGrp="1"/>
          </p:cNvSpPr>
          <p:nvPr>
            <p:ph type="body" sz="quarter" idx="21" hasCustomPrompt="1"/>
          </p:nvPr>
        </p:nvSpPr>
        <p:spPr>
          <a:xfrm>
            <a:off x="4107181" y="2349905"/>
            <a:ext cx="3895345" cy="3877159"/>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339" name="Picture Placeholder 12"/>
          <p:cNvSpPr>
            <a:spLocks noGrp="1"/>
          </p:cNvSpPr>
          <p:nvPr>
            <p:ph type="pic" sz="half" idx="22"/>
          </p:nvPr>
        </p:nvSpPr>
        <p:spPr>
          <a:xfrm>
            <a:off x="0" y="925513"/>
            <a:ext cx="3703638" cy="5932487"/>
          </a:xfrm>
          <a:prstGeom prst="rect">
            <a:avLst/>
          </a:prstGeom>
        </p:spPr>
        <p:txBody>
          <a:bodyPr lIns="91439" rIns="91439">
            <a:noAutofit/>
          </a:bodyPr>
          <a:lstStyle/>
          <a:p>
            <a:endParaRPr/>
          </a:p>
        </p:txBody>
      </p:sp>
      <p:sp>
        <p:nvSpPr>
          <p:cNvPr id="340" name="Rectangle 12"/>
          <p:cNvSpPr/>
          <p:nvPr/>
        </p:nvSpPr>
        <p:spPr>
          <a:xfrm>
            <a:off x="8488364" y="925513"/>
            <a:ext cx="3703638" cy="2965352"/>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341" name="Rectangle 13"/>
          <p:cNvSpPr/>
          <p:nvPr/>
        </p:nvSpPr>
        <p:spPr>
          <a:xfrm>
            <a:off x="8488364" y="3890864"/>
            <a:ext cx="3703638" cy="2965352"/>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342" name="Text Placeholder 3"/>
          <p:cNvSpPr>
            <a:spLocks noGrp="1"/>
          </p:cNvSpPr>
          <p:nvPr>
            <p:ph type="body" sz="quarter" idx="23" hasCustomPrompt="1"/>
          </p:nvPr>
        </p:nvSpPr>
        <p:spPr>
          <a:xfrm>
            <a:off x="9515468" y="1270203"/>
            <a:ext cx="2278825" cy="658620"/>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stStyle>
          <a:p>
            <a:r>
              <a:t>Heading 3: Source Sans Pro Bold 16 pt</a:t>
            </a:r>
          </a:p>
        </p:txBody>
      </p:sp>
      <p:sp>
        <p:nvSpPr>
          <p:cNvPr id="343" name="Picture Placeholder 5"/>
          <p:cNvSpPr>
            <a:spLocks noGrp="1"/>
          </p:cNvSpPr>
          <p:nvPr>
            <p:ph type="pic" sz="quarter" idx="24"/>
          </p:nvPr>
        </p:nvSpPr>
        <p:spPr>
          <a:xfrm>
            <a:off x="8601067" y="1132470"/>
            <a:ext cx="914402" cy="851779"/>
          </a:xfrm>
          <a:prstGeom prst="rect">
            <a:avLst/>
          </a:prstGeom>
        </p:spPr>
        <p:txBody>
          <a:bodyPr lIns="91439" rIns="91439">
            <a:noAutofit/>
          </a:bodyPr>
          <a:lstStyle/>
          <a:p>
            <a:endParaRPr/>
          </a:p>
        </p:txBody>
      </p:sp>
      <p:sp>
        <p:nvSpPr>
          <p:cNvPr id="344" name="Text Placeholder 21"/>
          <p:cNvSpPr>
            <a:spLocks noGrp="1"/>
          </p:cNvSpPr>
          <p:nvPr>
            <p:ph type="body" sz="quarter" idx="25" hasCustomPrompt="1"/>
          </p:nvPr>
        </p:nvSpPr>
        <p:spPr>
          <a:xfrm>
            <a:off x="8906256" y="2066557"/>
            <a:ext cx="2888037" cy="1528532"/>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345" name="Text Placeholder 3"/>
          <p:cNvSpPr>
            <a:spLocks noGrp="1"/>
          </p:cNvSpPr>
          <p:nvPr>
            <p:ph type="body" sz="quarter" idx="26" hasCustomPrompt="1"/>
          </p:nvPr>
        </p:nvSpPr>
        <p:spPr>
          <a:xfrm>
            <a:off x="9525823" y="4146732"/>
            <a:ext cx="2278825" cy="658620"/>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stStyle>
          <a:p>
            <a:r>
              <a:t>Heading 3: Source Sans Pro Bold 16 pt</a:t>
            </a:r>
          </a:p>
        </p:txBody>
      </p:sp>
      <p:sp>
        <p:nvSpPr>
          <p:cNvPr id="346" name="Picture Placeholder 5"/>
          <p:cNvSpPr>
            <a:spLocks noGrp="1"/>
          </p:cNvSpPr>
          <p:nvPr>
            <p:ph type="pic" sz="quarter" idx="27"/>
          </p:nvPr>
        </p:nvSpPr>
        <p:spPr>
          <a:xfrm>
            <a:off x="8611421" y="4008997"/>
            <a:ext cx="914402" cy="851779"/>
          </a:xfrm>
          <a:prstGeom prst="rect">
            <a:avLst/>
          </a:prstGeom>
        </p:spPr>
        <p:txBody>
          <a:bodyPr lIns="91439" rIns="91439">
            <a:noAutofit/>
          </a:bodyPr>
          <a:lstStyle/>
          <a:p>
            <a:endParaRPr/>
          </a:p>
        </p:txBody>
      </p:sp>
      <p:sp>
        <p:nvSpPr>
          <p:cNvPr id="347" name="Text Placeholder 21"/>
          <p:cNvSpPr>
            <a:spLocks noGrp="1"/>
          </p:cNvSpPr>
          <p:nvPr>
            <p:ph type="body" sz="quarter" idx="28" hasCustomPrompt="1"/>
          </p:nvPr>
        </p:nvSpPr>
        <p:spPr>
          <a:xfrm>
            <a:off x="8916610" y="4943085"/>
            <a:ext cx="2888037" cy="1540012"/>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348" name="Text Placeholder 2"/>
          <p:cNvSpPr>
            <a:spLocks noGrp="1"/>
          </p:cNvSpPr>
          <p:nvPr>
            <p:ph type="body" sz="quarter" idx="29" hasCustomPrompt="1"/>
          </p:nvPr>
        </p:nvSpPr>
        <p:spPr>
          <a:xfrm>
            <a:off x="201613" y="6430962"/>
            <a:ext cx="3502025"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349"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Heading 1.2 image text and image">
    <p:spTree>
      <p:nvGrpSpPr>
        <p:cNvPr id="1" name=""/>
        <p:cNvGrpSpPr/>
        <p:nvPr/>
      </p:nvGrpSpPr>
      <p:grpSpPr>
        <a:xfrm>
          <a:off x="0" y="0"/>
          <a:ext cx="0" cy="0"/>
          <a:chOff x="0" y="0"/>
          <a:chExt cx="0" cy="0"/>
        </a:xfrm>
      </p:grpSpPr>
      <p:sp>
        <p:nvSpPr>
          <p:cNvPr id="356" name="Rectangle 6"/>
          <p:cNvSpPr/>
          <p:nvPr/>
        </p:nvSpPr>
        <p:spPr>
          <a:xfrm>
            <a:off x="0" y="1640"/>
            <a:ext cx="12192000" cy="924191"/>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357" name="Picture 7" descr="Picture 7"/>
          <p:cNvPicPr>
            <a:picLocks noChangeAspect="1"/>
          </p:cNvPicPr>
          <p:nvPr/>
        </p:nvPicPr>
        <p:blipFill>
          <a:blip r:embed="rId2"/>
          <a:stretch>
            <a:fillRect/>
          </a:stretch>
        </p:blipFill>
        <p:spPr>
          <a:xfrm>
            <a:off x="10454640" y="208595"/>
            <a:ext cx="1339653" cy="510279"/>
          </a:xfrm>
          <a:prstGeom prst="rect">
            <a:avLst/>
          </a:prstGeom>
          <a:ln w="12700">
            <a:miter lim="400000"/>
          </a:ln>
        </p:spPr>
      </p:pic>
      <p:sp>
        <p:nvSpPr>
          <p:cNvPr id="358" name="Heading 1.2: Greycliff Bold 28pt"/>
          <p:cNvSpPr txBox="1">
            <a:spLocks noGrp="1"/>
          </p:cNvSpPr>
          <p:nvPr>
            <p:ph type="title" hasCustomPrompt="1"/>
          </p:nvPr>
        </p:nvSpPr>
        <p:spPr>
          <a:xfrm>
            <a:off x="397707" y="228975"/>
            <a:ext cx="8241147" cy="489899"/>
          </a:xfrm>
          <a:prstGeom prst="rect">
            <a:avLst/>
          </a:prstGeom>
        </p:spPr>
        <p:txBody>
          <a:bodyPr/>
          <a:lstStyle>
            <a:lvl1pPr>
              <a:defRPr sz="2800">
                <a:solidFill>
                  <a:srgbClr val="074859"/>
                </a:solidFill>
                <a:latin typeface="Greycliff CF Bold"/>
                <a:ea typeface="Greycliff CF Bold"/>
                <a:cs typeface="Greycliff CF Bold"/>
                <a:sym typeface="Greycliff CF Bold"/>
              </a:defRPr>
            </a:lvl1pPr>
          </a:lstStyle>
          <a:p>
            <a:r>
              <a:t>Heading 1.2: Greycliff Bold 28pt</a:t>
            </a:r>
          </a:p>
        </p:txBody>
      </p:sp>
      <p:sp>
        <p:nvSpPr>
          <p:cNvPr id="359" name="Picture Placeholder 12"/>
          <p:cNvSpPr>
            <a:spLocks noGrp="1"/>
          </p:cNvSpPr>
          <p:nvPr>
            <p:ph type="pic" idx="21"/>
          </p:nvPr>
        </p:nvSpPr>
        <p:spPr>
          <a:xfrm>
            <a:off x="0" y="925830"/>
            <a:ext cx="7100597" cy="5932171"/>
          </a:xfrm>
          <a:prstGeom prst="rect">
            <a:avLst/>
          </a:prstGeom>
        </p:spPr>
        <p:txBody>
          <a:bodyPr lIns="91439" rIns="91439">
            <a:noAutofit/>
          </a:bodyPr>
          <a:lstStyle/>
          <a:p>
            <a:endParaRPr/>
          </a:p>
        </p:txBody>
      </p:sp>
      <p:sp>
        <p:nvSpPr>
          <p:cNvPr id="360" name="Nível de Corpo Um…"/>
          <p:cNvSpPr txBox="1">
            <a:spLocks noGrp="1"/>
          </p:cNvSpPr>
          <p:nvPr>
            <p:ph type="body" sz="quarter" idx="1" hasCustomPrompt="1"/>
          </p:nvPr>
        </p:nvSpPr>
        <p:spPr>
          <a:xfrm>
            <a:off x="7517892" y="1247413"/>
            <a:ext cx="3895346" cy="828275"/>
          </a:xfrm>
          <a:prstGeom prst="rect">
            <a:avLst/>
          </a:prstGeom>
        </p:spPr>
        <p:txBody>
          <a:bodyPr/>
          <a:lstStyle>
            <a:lvl1pPr marL="0" indent="0">
              <a:buSzTx/>
              <a:buFontTx/>
              <a:buNone/>
              <a:defRPr sz="2000" b="1">
                <a:solidFill>
                  <a:srgbClr val="074859"/>
                </a:solidFill>
                <a:latin typeface="Source Sans Pro"/>
                <a:ea typeface="Source Sans Pro"/>
                <a:cs typeface="Source Sans Pro"/>
                <a:sym typeface="Source Sans Pro"/>
              </a:defRPr>
            </a:lvl1pPr>
            <a:lvl2pPr marL="742950" indent="-285750">
              <a:buFontTx/>
              <a:defRPr sz="2000" b="1">
                <a:solidFill>
                  <a:srgbClr val="074859"/>
                </a:solidFill>
                <a:latin typeface="Source Sans Pro"/>
                <a:ea typeface="Source Sans Pro"/>
                <a:cs typeface="Source Sans Pro"/>
                <a:sym typeface="Source Sans Pro"/>
              </a:defRPr>
            </a:lvl2pPr>
            <a:lvl3pPr marL="1200150" indent="-285750">
              <a:buFontTx/>
              <a:defRPr sz="2000" b="1">
                <a:solidFill>
                  <a:srgbClr val="074859"/>
                </a:solidFill>
                <a:latin typeface="Source Sans Pro"/>
                <a:ea typeface="Source Sans Pro"/>
                <a:cs typeface="Source Sans Pro"/>
                <a:sym typeface="Source Sans Pro"/>
              </a:defRPr>
            </a:lvl3pPr>
            <a:lvl4pPr marL="1657350" indent="-285750">
              <a:buFontTx/>
              <a:defRPr sz="2000" b="1">
                <a:solidFill>
                  <a:srgbClr val="074859"/>
                </a:solidFill>
                <a:latin typeface="Source Sans Pro"/>
                <a:ea typeface="Source Sans Pro"/>
                <a:cs typeface="Source Sans Pro"/>
                <a:sym typeface="Source Sans Pro"/>
              </a:defRPr>
            </a:lvl4pPr>
            <a:lvl5pPr marL="2114550" indent="-285750">
              <a:buFontTx/>
              <a:defRPr sz="2000" b="1">
                <a:solidFill>
                  <a:srgbClr val="074859"/>
                </a:solidFill>
                <a:latin typeface="Source Sans Pro"/>
                <a:ea typeface="Source Sans Pro"/>
                <a:cs typeface="Source Sans Pro"/>
                <a:sym typeface="Source Sans Pro"/>
              </a:defRPr>
            </a:lvl5pPr>
          </a:lstStyle>
          <a:p>
            <a:r>
              <a:t>Heading 2: Source Sans Pro Bold 20pt Deep Sea Blue</a:t>
            </a:r>
          </a:p>
          <a:p>
            <a:pPr lvl="1"/>
            <a:endParaRPr/>
          </a:p>
          <a:p>
            <a:pPr lvl="2"/>
            <a:endParaRPr/>
          </a:p>
          <a:p>
            <a:pPr lvl="3"/>
            <a:endParaRPr/>
          </a:p>
          <a:p>
            <a:pPr lvl="4"/>
            <a:endParaRPr/>
          </a:p>
        </p:txBody>
      </p:sp>
      <p:sp>
        <p:nvSpPr>
          <p:cNvPr id="361" name="Text Placeholder 21"/>
          <p:cNvSpPr>
            <a:spLocks noGrp="1"/>
          </p:cNvSpPr>
          <p:nvPr>
            <p:ph type="body" sz="quarter" idx="22" hasCustomPrompt="1"/>
          </p:nvPr>
        </p:nvSpPr>
        <p:spPr>
          <a:xfrm>
            <a:off x="7517893" y="2292019"/>
            <a:ext cx="3895345" cy="1530173"/>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362" name="Text Placeholder 3"/>
          <p:cNvSpPr>
            <a:spLocks noGrp="1"/>
          </p:cNvSpPr>
          <p:nvPr>
            <p:ph type="body" sz="quarter" idx="23" hasCustomPrompt="1"/>
          </p:nvPr>
        </p:nvSpPr>
        <p:spPr>
          <a:xfrm>
            <a:off x="7517892" y="4082724"/>
            <a:ext cx="3895345" cy="658620"/>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stStyle>
          <a:p>
            <a:r>
              <a:t>Heading 3: Source Sans Pro Bold 16 pt</a:t>
            </a:r>
          </a:p>
        </p:txBody>
      </p:sp>
      <p:sp>
        <p:nvSpPr>
          <p:cNvPr id="363" name="Text Placeholder 21"/>
          <p:cNvSpPr>
            <a:spLocks noGrp="1"/>
          </p:cNvSpPr>
          <p:nvPr>
            <p:ph type="body" sz="quarter" idx="24" hasCustomPrompt="1"/>
          </p:nvPr>
        </p:nvSpPr>
        <p:spPr>
          <a:xfrm>
            <a:off x="7517892" y="4987857"/>
            <a:ext cx="3895345" cy="1530174"/>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364" name="Text Placeholder 2"/>
          <p:cNvSpPr>
            <a:spLocks noGrp="1"/>
          </p:cNvSpPr>
          <p:nvPr>
            <p:ph type="body" sz="quarter" idx="25" hasCustomPrompt="1"/>
          </p:nvPr>
        </p:nvSpPr>
        <p:spPr>
          <a:xfrm>
            <a:off x="201612" y="6430962"/>
            <a:ext cx="4433889"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365"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Heading 1.2 image only">
    <p:spTree>
      <p:nvGrpSpPr>
        <p:cNvPr id="1" name=""/>
        <p:cNvGrpSpPr/>
        <p:nvPr/>
      </p:nvGrpSpPr>
      <p:grpSpPr>
        <a:xfrm>
          <a:off x="0" y="0"/>
          <a:ext cx="0" cy="0"/>
          <a:chOff x="0" y="0"/>
          <a:chExt cx="0" cy="0"/>
        </a:xfrm>
      </p:grpSpPr>
      <p:sp>
        <p:nvSpPr>
          <p:cNvPr id="372" name="Picture Placeholder 12"/>
          <p:cNvSpPr>
            <a:spLocks noGrp="1"/>
          </p:cNvSpPr>
          <p:nvPr>
            <p:ph type="pic" idx="21"/>
          </p:nvPr>
        </p:nvSpPr>
        <p:spPr>
          <a:xfrm>
            <a:off x="0" y="925830"/>
            <a:ext cx="12192000" cy="5932171"/>
          </a:xfrm>
          <a:prstGeom prst="rect">
            <a:avLst/>
          </a:prstGeom>
        </p:spPr>
        <p:txBody>
          <a:bodyPr lIns="91439" rIns="91439">
            <a:noAutofit/>
          </a:bodyPr>
          <a:lstStyle/>
          <a:p>
            <a:endParaRPr/>
          </a:p>
        </p:txBody>
      </p:sp>
      <p:sp>
        <p:nvSpPr>
          <p:cNvPr id="373" name="Rectangle 6"/>
          <p:cNvSpPr/>
          <p:nvPr/>
        </p:nvSpPr>
        <p:spPr>
          <a:xfrm>
            <a:off x="0" y="1640"/>
            <a:ext cx="12192000" cy="924191"/>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374" name="Picture 7" descr="Picture 7"/>
          <p:cNvPicPr>
            <a:picLocks noChangeAspect="1"/>
          </p:cNvPicPr>
          <p:nvPr/>
        </p:nvPicPr>
        <p:blipFill>
          <a:blip r:embed="rId2"/>
          <a:stretch>
            <a:fillRect/>
          </a:stretch>
        </p:blipFill>
        <p:spPr>
          <a:xfrm>
            <a:off x="10454640" y="208595"/>
            <a:ext cx="1339653" cy="510279"/>
          </a:xfrm>
          <a:prstGeom prst="rect">
            <a:avLst/>
          </a:prstGeom>
          <a:ln w="12700">
            <a:miter lim="400000"/>
          </a:ln>
        </p:spPr>
      </p:pic>
      <p:sp>
        <p:nvSpPr>
          <p:cNvPr id="375" name="Heading 1.2: Greycliff Bold 28pt"/>
          <p:cNvSpPr txBox="1">
            <a:spLocks noGrp="1"/>
          </p:cNvSpPr>
          <p:nvPr>
            <p:ph type="title" hasCustomPrompt="1"/>
          </p:nvPr>
        </p:nvSpPr>
        <p:spPr>
          <a:xfrm>
            <a:off x="397707" y="228975"/>
            <a:ext cx="8241147" cy="489899"/>
          </a:xfrm>
          <a:prstGeom prst="rect">
            <a:avLst/>
          </a:prstGeom>
        </p:spPr>
        <p:txBody>
          <a:bodyPr/>
          <a:lstStyle>
            <a:lvl1pPr>
              <a:defRPr sz="2800">
                <a:solidFill>
                  <a:srgbClr val="074859"/>
                </a:solidFill>
                <a:latin typeface="Greycliff CF Bold"/>
                <a:ea typeface="Greycliff CF Bold"/>
                <a:cs typeface="Greycliff CF Bold"/>
                <a:sym typeface="Greycliff CF Bold"/>
              </a:defRPr>
            </a:lvl1pPr>
          </a:lstStyle>
          <a:p>
            <a:r>
              <a:t>Heading 1.2: Greycliff Bold 28pt</a:t>
            </a:r>
          </a:p>
        </p:txBody>
      </p:sp>
      <p:sp>
        <p:nvSpPr>
          <p:cNvPr id="376" name="Nível de Corpo Um…"/>
          <p:cNvSpPr txBox="1">
            <a:spLocks noGrp="1"/>
          </p:cNvSpPr>
          <p:nvPr>
            <p:ph type="body" sz="quarter" idx="1" hasCustomPrompt="1"/>
          </p:nvPr>
        </p:nvSpPr>
        <p:spPr>
          <a:xfrm>
            <a:off x="201612" y="6430962"/>
            <a:ext cx="4433889"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vl2pPr marL="600075" indent="-142875">
              <a:buFontTx/>
              <a:defRPr sz="1000" b="1">
                <a:latin typeface="Source Sans Pro"/>
                <a:ea typeface="Source Sans Pro"/>
                <a:cs typeface="Source Sans Pro"/>
                <a:sym typeface="Source Sans Pro"/>
              </a:defRPr>
            </a:lvl2pPr>
            <a:lvl3pPr marL="1057275" indent="-142875">
              <a:buFontTx/>
              <a:defRPr sz="1000" b="1">
                <a:latin typeface="Source Sans Pro"/>
                <a:ea typeface="Source Sans Pro"/>
                <a:cs typeface="Source Sans Pro"/>
                <a:sym typeface="Source Sans Pro"/>
              </a:defRPr>
            </a:lvl3pPr>
            <a:lvl4pPr marL="1514475" indent="-142875">
              <a:buFontTx/>
              <a:defRPr sz="1000" b="1">
                <a:latin typeface="Source Sans Pro"/>
                <a:ea typeface="Source Sans Pro"/>
                <a:cs typeface="Source Sans Pro"/>
                <a:sym typeface="Source Sans Pro"/>
              </a:defRPr>
            </a:lvl4pPr>
            <a:lvl5pPr marL="1971675" indent="-142875">
              <a:buFontTx/>
              <a:defRPr sz="1000" b="1">
                <a:latin typeface="Source Sans Pro"/>
                <a:ea typeface="Source Sans Pro"/>
                <a:cs typeface="Source Sans Pro"/>
                <a:sym typeface="Source Sans Pro"/>
              </a:defRPr>
            </a:lvl5pPr>
          </a:lstStyle>
          <a:p>
            <a:r>
              <a:t>Photo credit: </a:t>
            </a:r>
          </a:p>
          <a:p>
            <a:pPr lvl="1"/>
            <a:endParaRPr/>
          </a:p>
          <a:p>
            <a:pPr lvl="2"/>
            <a:endParaRPr/>
          </a:p>
          <a:p>
            <a:pPr lvl="3"/>
            <a:endParaRPr/>
          </a:p>
          <a:p>
            <a:pPr lvl="4"/>
            <a:endParaRPr/>
          </a:p>
        </p:txBody>
      </p:sp>
      <p:sp>
        <p:nvSpPr>
          <p:cNvPr id="377"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Heading 1.2 Blocks page">
    <p:spTree>
      <p:nvGrpSpPr>
        <p:cNvPr id="1" name=""/>
        <p:cNvGrpSpPr/>
        <p:nvPr/>
      </p:nvGrpSpPr>
      <p:grpSpPr>
        <a:xfrm>
          <a:off x="0" y="0"/>
          <a:ext cx="0" cy="0"/>
          <a:chOff x="0" y="0"/>
          <a:chExt cx="0" cy="0"/>
        </a:xfrm>
      </p:grpSpPr>
      <p:sp>
        <p:nvSpPr>
          <p:cNvPr id="384" name="Picture Placeholder 3"/>
          <p:cNvSpPr>
            <a:spLocks noGrp="1"/>
          </p:cNvSpPr>
          <p:nvPr>
            <p:ph type="pic" sz="quarter" idx="21"/>
          </p:nvPr>
        </p:nvSpPr>
        <p:spPr>
          <a:xfrm>
            <a:off x="-2" y="903446"/>
            <a:ext cx="4161454" cy="2965353"/>
          </a:xfrm>
          <a:prstGeom prst="rect">
            <a:avLst/>
          </a:prstGeom>
        </p:spPr>
        <p:txBody>
          <a:bodyPr lIns="91439" rIns="91439">
            <a:noAutofit/>
          </a:bodyPr>
          <a:lstStyle/>
          <a:p>
            <a:endParaRPr/>
          </a:p>
        </p:txBody>
      </p:sp>
      <p:sp>
        <p:nvSpPr>
          <p:cNvPr id="385" name="Picture Placeholder 3"/>
          <p:cNvSpPr>
            <a:spLocks noGrp="1"/>
          </p:cNvSpPr>
          <p:nvPr>
            <p:ph type="pic" sz="quarter" idx="22"/>
          </p:nvPr>
        </p:nvSpPr>
        <p:spPr>
          <a:xfrm>
            <a:off x="8030549" y="932595"/>
            <a:ext cx="4161454" cy="2965353"/>
          </a:xfrm>
          <a:prstGeom prst="rect">
            <a:avLst/>
          </a:prstGeom>
        </p:spPr>
        <p:txBody>
          <a:bodyPr lIns="91439" rIns="91439">
            <a:noAutofit/>
          </a:bodyPr>
          <a:lstStyle/>
          <a:p>
            <a:endParaRPr/>
          </a:p>
        </p:txBody>
      </p:sp>
      <p:sp>
        <p:nvSpPr>
          <p:cNvPr id="386" name="Picture Placeholder 3"/>
          <p:cNvSpPr>
            <a:spLocks noGrp="1"/>
          </p:cNvSpPr>
          <p:nvPr>
            <p:ph type="pic" sz="quarter" idx="23"/>
          </p:nvPr>
        </p:nvSpPr>
        <p:spPr>
          <a:xfrm>
            <a:off x="4161452" y="3875564"/>
            <a:ext cx="3869097" cy="2969620"/>
          </a:xfrm>
          <a:prstGeom prst="rect">
            <a:avLst/>
          </a:prstGeom>
        </p:spPr>
        <p:txBody>
          <a:bodyPr lIns="91439" rIns="91439">
            <a:noAutofit/>
          </a:bodyPr>
          <a:lstStyle/>
          <a:p>
            <a:endParaRPr/>
          </a:p>
        </p:txBody>
      </p:sp>
      <p:sp>
        <p:nvSpPr>
          <p:cNvPr id="387" name="Rectangle 12"/>
          <p:cNvSpPr/>
          <p:nvPr/>
        </p:nvSpPr>
        <p:spPr>
          <a:xfrm>
            <a:off x="4161454" y="925512"/>
            <a:ext cx="3869097" cy="2965354"/>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388" name="Rectangle 13"/>
          <p:cNvSpPr/>
          <p:nvPr/>
        </p:nvSpPr>
        <p:spPr>
          <a:xfrm>
            <a:off x="-1" y="3890864"/>
            <a:ext cx="4161454" cy="2965353"/>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389" name="Rectangle 14"/>
          <p:cNvSpPr/>
          <p:nvPr/>
        </p:nvSpPr>
        <p:spPr>
          <a:xfrm>
            <a:off x="8030547" y="3879832"/>
            <a:ext cx="4161453" cy="2965353"/>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390" name="Rectangle 6"/>
          <p:cNvSpPr/>
          <p:nvPr/>
        </p:nvSpPr>
        <p:spPr>
          <a:xfrm>
            <a:off x="0" y="1640"/>
            <a:ext cx="12192000" cy="924191"/>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391" name="Picture 7" descr="Picture 7"/>
          <p:cNvPicPr>
            <a:picLocks noChangeAspect="1"/>
          </p:cNvPicPr>
          <p:nvPr/>
        </p:nvPicPr>
        <p:blipFill>
          <a:blip r:embed="rId2"/>
          <a:stretch>
            <a:fillRect/>
          </a:stretch>
        </p:blipFill>
        <p:spPr>
          <a:xfrm>
            <a:off x="10454640" y="208595"/>
            <a:ext cx="1339653" cy="510279"/>
          </a:xfrm>
          <a:prstGeom prst="rect">
            <a:avLst/>
          </a:prstGeom>
          <a:ln w="12700">
            <a:miter lim="400000"/>
          </a:ln>
        </p:spPr>
      </p:pic>
      <p:sp>
        <p:nvSpPr>
          <p:cNvPr id="392" name="Heading 1.2: Greycliff Bold 28pt"/>
          <p:cNvSpPr txBox="1">
            <a:spLocks noGrp="1"/>
          </p:cNvSpPr>
          <p:nvPr>
            <p:ph type="title" hasCustomPrompt="1"/>
          </p:nvPr>
        </p:nvSpPr>
        <p:spPr>
          <a:xfrm>
            <a:off x="397707" y="228975"/>
            <a:ext cx="8241147" cy="489899"/>
          </a:xfrm>
          <a:prstGeom prst="rect">
            <a:avLst/>
          </a:prstGeom>
        </p:spPr>
        <p:txBody>
          <a:bodyPr/>
          <a:lstStyle>
            <a:lvl1pPr>
              <a:defRPr sz="2800">
                <a:solidFill>
                  <a:srgbClr val="074859"/>
                </a:solidFill>
                <a:latin typeface="Greycliff CF Bold"/>
                <a:ea typeface="Greycliff CF Bold"/>
                <a:cs typeface="Greycliff CF Bold"/>
                <a:sym typeface="Greycliff CF Bold"/>
              </a:defRPr>
            </a:lvl1pPr>
          </a:lstStyle>
          <a:p>
            <a:r>
              <a:t>Heading 1.2: Greycliff Bold 28pt</a:t>
            </a:r>
          </a:p>
        </p:txBody>
      </p:sp>
      <p:sp>
        <p:nvSpPr>
          <p:cNvPr id="393" name="Nível de Corpo Um…"/>
          <p:cNvSpPr txBox="1">
            <a:spLocks noGrp="1"/>
          </p:cNvSpPr>
          <p:nvPr>
            <p:ph type="body" sz="quarter" idx="1" hasCustomPrompt="1"/>
          </p:nvPr>
        </p:nvSpPr>
        <p:spPr>
          <a:xfrm>
            <a:off x="409631" y="4491342"/>
            <a:ext cx="3342188" cy="1764397"/>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vl2pPr marL="685800" indent="-228600">
              <a:buFontTx/>
              <a:defRPr sz="1600" b="1">
                <a:solidFill>
                  <a:srgbClr val="074859"/>
                </a:solidFill>
                <a:latin typeface="Source Sans Pro"/>
                <a:ea typeface="Source Sans Pro"/>
                <a:cs typeface="Source Sans Pro"/>
                <a:sym typeface="Source Sans Pro"/>
              </a:defRPr>
            </a:lvl2pPr>
            <a:lvl3pPr marL="1143000" indent="-228600">
              <a:buFontTx/>
              <a:defRPr sz="1600" b="1">
                <a:solidFill>
                  <a:srgbClr val="074859"/>
                </a:solidFill>
                <a:latin typeface="Source Sans Pro"/>
                <a:ea typeface="Source Sans Pro"/>
                <a:cs typeface="Source Sans Pro"/>
                <a:sym typeface="Source Sans Pro"/>
              </a:defRPr>
            </a:lvl3pPr>
            <a:lvl4pPr marL="1600200" indent="-228600">
              <a:buFontTx/>
              <a:defRPr sz="1600" b="1">
                <a:solidFill>
                  <a:srgbClr val="074859"/>
                </a:solidFill>
                <a:latin typeface="Source Sans Pro"/>
                <a:ea typeface="Source Sans Pro"/>
                <a:cs typeface="Source Sans Pro"/>
                <a:sym typeface="Source Sans Pro"/>
              </a:defRPr>
            </a:lvl4pPr>
            <a:lvl5pPr marL="2057400" indent="-228600">
              <a:buFontTx/>
              <a:defRPr sz="1600" b="1">
                <a:solidFill>
                  <a:srgbClr val="074859"/>
                </a:solidFill>
                <a:latin typeface="Source Sans Pro"/>
                <a:ea typeface="Source Sans Pro"/>
                <a:cs typeface="Source Sans Pro"/>
                <a:sym typeface="Source Sans Pro"/>
              </a:defRPr>
            </a:lvl5pPr>
          </a:lstStyle>
          <a:p>
            <a:r>
              <a:t>Extract: Source Sans Pro Bold 16 pt Deep Sea Blue</a:t>
            </a:r>
          </a:p>
          <a:p>
            <a:pPr lvl="1"/>
            <a:endParaRPr/>
          </a:p>
          <a:p>
            <a:pPr lvl="2"/>
            <a:endParaRPr/>
          </a:p>
          <a:p>
            <a:pPr lvl="3"/>
            <a:endParaRPr/>
          </a:p>
          <a:p>
            <a:pPr lvl="4"/>
            <a:endParaRPr/>
          </a:p>
        </p:txBody>
      </p:sp>
      <p:sp>
        <p:nvSpPr>
          <p:cNvPr id="394" name="Text Placeholder 3"/>
          <p:cNvSpPr>
            <a:spLocks noGrp="1"/>
          </p:cNvSpPr>
          <p:nvPr>
            <p:ph type="body" sz="quarter" idx="24" hasCustomPrompt="1"/>
          </p:nvPr>
        </p:nvSpPr>
        <p:spPr>
          <a:xfrm>
            <a:off x="8452104" y="4478175"/>
            <a:ext cx="3342188" cy="1764397"/>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stStyle>
          <a:p>
            <a:r>
              <a:t>Extract: Source Sans Pro Bold 16 pt Deep Sea Blue</a:t>
            </a:r>
          </a:p>
        </p:txBody>
      </p:sp>
      <p:sp>
        <p:nvSpPr>
          <p:cNvPr id="395" name="Text Placeholder 3"/>
          <p:cNvSpPr>
            <a:spLocks noGrp="1"/>
          </p:cNvSpPr>
          <p:nvPr>
            <p:ph type="body" sz="quarter" idx="25" hasCustomPrompt="1"/>
          </p:nvPr>
        </p:nvSpPr>
        <p:spPr>
          <a:xfrm>
            <a:off x="4424905" y="1503924"/>
            <a:ext cx="3342188" cy="1764397"/>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stStyle>
          <a:p>
            <a:r>
              <a:t>Extract: Source Sans Pro Bold 16 pt Deep Sea Blue</a:t>
            </a:r>
          </a:p>
        </p:txBody>
      </p:sp>
      <p:sp>
        <p:nvSpPr>
          <p:cNvPr id="396" name="Text Placeholder 2"/>
          <p:cNvSpPr>
            <a:spLocks noGrp="1"/>
          </p:cNvSpPr>
          <p:nvPr>
            <p:ph type="body" sz="quarter" idx="26" hasCustomPrompt="1"/>
          </p:nvPr>
        </p:nvSpPr>
        <p:spPr>
          <a:xfrm>
            <a:off x="4343844" y="6608763"/>
            <a:ext cx="2879917"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397" name="Text Placeholder 2"/>
          <p:cNvSpPr>
            <a:spLocks noGrp="1"/>
          </p:cNvSpPr>
          <p:nvPr>
            <p:ph type="body" sz="quarter" idx="27" hasCustomPrompt="1"/>
          </p:nvPr>
        </p:nvSpPr>
        <p:spPr>
          <a:xfrm>
            <a:off x="201613" y="3613605"/>
            <a:ext cx="3959839"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398" name="Text Placeholder 2"/>
          <p:cNvSpPr>
            <a:spLocks noGrp="1"/>
          </p:cNvSpPr>
          <p:nvPr>
            <p:ph type="body" sz="quarter" idx="28" hasCustomPrompt="1"/>
          </p:nvPr>
        </p:nvSpPr>
        <p:spPr>
          <a:xfrm>
            <a:off x="8131354" y="3609550"/>
            <a:ext cx="3959840" cy="253303"/>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399"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End page">
    <p:spTree>
      <p:nvGrpSpPr>
        <p:cNvPr id="1" name=""/>
        <p:cNvGrpSpPr/>
        <p:nvPr/>
      </p:nvGrpSpPr>
      <p:grpSpPr>
        <a:xfrm>
          <a:off x="0" y="0"/>
          <a:ext cx="0" cy="0"/>
          <a:chOff x="0" y="0"/>
          <a:chExt cx="0" cy="0"/>
        </a:xfrm>
      </p:grpSpPr>
      <p:sp>
        <p:nvSpPr>
          <p:cNvPr id="406" name="Picture Placeholder 12"/>
          <p:cNvSpPr>
            <a:spLocks noGrp="1"/>
          </p:cNvSpPr>
          <p:nvPr>
            <p:ph type="pic" idx="21"/>
          </p:nvPr>
        </p:nvSpPr>
        <p:spPr>
          <a:xfrm>
            <a:off x="0" y="0"/>
            <a:ext cx="8434875" cy="6858000"/>
          </a:xfrm>
          <a:prstGeom prst="rect">
            <a:avLst/>
          </a:prstGeom>
        </p:spPr>
        <p:txBody>
          <a:bodyPr lIns="91439" rIns="91439">
            <a:noAutofit/>
          </a:bodyPr>
          <a:lstStyle/>
          <a:p>
            <a:endParaRPr/>
          </a:p>
        </p:txBody>
      </p:sp>
      <p:sp>
        <p:nvSpPr>
          <p:cNvPr id="407" name="Rectangle 10"/>
          <p:cNvSpPr/>
          <p:nvPr/>
        </p:nvSpPr>
        <p:spPr>
          <a:xfrm>
            <a:off x="8434874" y="0"/>
            <a:ext cx="3757127" cy="6858000"/>
          </a:xfrm>
          <a:prstGeom prst="rect">
            <a:avLst/>
          </a:prstGeom>
          <a:solidFill>
            <a:srgbClr val="074859"/>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408" name="TextBox 11"/>
          <p:cNvSpPr txBox="1"/>
          <p:nvPr/>
        </p:nvSpPr>
        <p:spPr>
          <a:xfrm>
            <a:off x="8667205" y="2713323"/>
            <a:ext cx="2819712" cy="3291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b="1">
                <a:solidFill>
                  <a:srgbClr val="FFFFFF"/>
                </a:solidFill>
                <a:latin typeface="Source Sans Pro"/>
                <a:ea typeface="Source Sans Pro"/>
                <a:cs typeface="Source Sans Pro"/>
                <a:sym typeface="Source Sans Pro"/>
              </a:defRPr>
            </a:pPr>
            <a:r>
              <a:t>Join our growing community: </a:t>
            </a:r>
          </a:p>
          <a:p>
            <a:pPr>
              <a:defRPr sz="1600">
                <a:solidFill>
                  <a:srgbClr val="FFFFFF"/>
                </a:solidFill>
                <a:latin typeface="Source Sans Pro"/>
                <a:ea typeface="Source Sans Pro"/>
                <a:cs typeface="Source Sans Pro"/>
                <a:sym typeface="Source Sans Pro"/>
              </a:defRPr>
            </a:pPr>
            <a:r>
              <a:t>Subscribe to our newsletter to receive regular updates. </a:t>
            </a:r>
          </a:p>
          <a:p>
            <a:pPr>
              <a:defRPr>
                <a:solidFill>
                  <a:srgbClr val="FFFFFF"/>
                </a:solidFill>
                <a:latin typeface="Source Sans Pro"/>
                <a:ea typeface="Source Sans Pro"/>
                <a:cs typeface="Source Sans Pro"/>
                <a:sym typeface="Source Sans Pro"/>
              </a:defRPr>
            </a:pPr>
            <a:endParaRPr/>
          </a:p>
          <a:p>
            <a:pPr>
              <a:defRPr b="1">
                <a:solidFill>
                  <a:srgbClr val="FFFFFF"/>
                </a:solidFill>
                <a:latin typeface="Source Sans Pro"/>
                <a:ea typeface="Source Sans Pro"/>
                <a:cs typeface="Source Sans Pro"/>
                <a:sym typeface="Source Sans Pro"/>
              </a:defRPr>
            </a:pPr>
            <a:r>
              <a:t>Visit our website: </a:t>
            </a:r>
          </a:p>
          <a:p>
            <a:pPr>
              <a:defRPr sz="1600">
                <a:solidFill>
                  <a:srgbClr val="FFFFFF"/>
                </a:solidFill>
                <a:latin typeface="Source Sans Pro"/>
                <a:ea typeface="Source Sans Pro"/>
                <a:cs typeface="Source Sans Pro"/>
                <a:sym typeface="Source Sans Pro"/>
              </a:defRPr>
            </a:pPr>
            <a:r>
              <a:t>www.globalschoolsforum.org </a:t>
            </a:r>
          </a:p>
          <a:p>
            <a:pPr>
              <a:defRPr>
                <a:solidFill>
                  <a:srgbClr val="FFFFFF"/>
                </a:solidFill>
                <a:latin typeface="Source Sans Pro"/>
                <a:ea typeface="Source Sans Pro"/>
                <a:cs typeface="Source Sans Pro"/>
                <a:sym typeface="Source Sans Pro"/>
              </a:defRPr>
            </a:pPr>
            <a:endParaRPr/>
          </a:p>
          <a:p>
            <a:pPr>
              <a:defRPr b="1">
                <a:solidFill>
                  <a:srgbClr val="FFFFFF"/>
                </a:solidFill>
                <a:latin typeface="Source Sans Pro"/>
                <a:ea typeface="Source Sans Pro"/>
                <a:cs typeface="Source Sans Pro"/>
                <a:sym typeface="Source Sans Pro"/>
              </a:defRPr>
            </a:pPr>
            <a:r>
              <a:t>Email us: </a:t>
            </a:r>
          </a:p>
          <a:p>
            <a:pPr>
              <a:defRPr sz="1600">
                <a:solidFill>
                  <a:srgbClr val="FFFFFF"/>
                </a:solidFill>
                <a:latin typeface="Source Sans Pro"/>
                <a:ea typeface="Source Sans Pro"/>
                <a:cs typeface="Source Sans Pro"/>
                <a:sym typeface="Source Sans Pro"/>
              </a:defRPr>
            </a:pPr>
            <a:r>
              <a:t>info@globalschoolsforum.org</a:t>
            </a:r>
          </a:p>
          <a:p>
            <a:pPr>
              <a:defRPr>
                <a:solidFill>
                  <a:srgbClr val="FFFFFF"/>
                </a:solidFill>
                <a:latin typeface="Source Sans Pro"/>
                <a:ea typeface="Source Sans Pro"/>
                <a:cs typeface="Source Sans Pro"/>
                <a:sym typeface="Source Sans Pro"/>
              </a:defRPr>
            </a:pPr>
            <a:endParaRPr/>
          </a:p>
          <a:p>
            <a:pPr>
              <a:defRPr b="1">
                <a:solidFill>
                  <a:srgbClr val="FFFFFF"/>
                </a:solidFill>
                <a:latin typeface="Source Sans Pro"/>
                <a:ea typeface="Source Sans Pro"/>
                <a:cs typeface="Source Sans Pro"/>
                <a:sym typeface="Source Sans Pro"/>
              </a:defRPr>
            </a:pPr>
            <a:r>
              <a:t>Follow us:</a:t>
            </a:r>
          </a:p>
        </p:txBody>
      </p:sp>
      <p:sp>
        <p:nvSpPr>
          <p:cNvPr id="409" name="Straight Connector 12"/>
          <p:cNvSpPr/>
          <p:nvPr/>
        </p:nvSpPr>
        <p:spPr>
          <a:xfrm>
            <a:off x="8724121" y="2416629"/>
            <a:ext cx="783773" cy="1"/>
          </a:xfrm>
          <a:prstGeom prst="line">
            <a:avLst/>
          </a:prstGeom>
          <a:ln w="101600">
            <a:solidFill>
              <a:srgbClr val="FFCE37"/>
            </a:solidFill>
            <a:miter/>
          </a:ln>
        </p:spPr>
        <p:txBody>
          <a:bodyPr lIns="45719" rIns="45719"/>
          <a:lstStyle/>
          <a:p>
            <a:endParaRPr/>
          </a:p>
        </p:txBody>
      </p:sp>
      <p:pic>
        <p:nvPicPr>
          <p:cNvPr id="410" name="Picture 13" descr="Picture 13"/>
          <p:cNvPicPr>
            <a:picLocks noChangeAspect="1"/>
          </p:cNvPicPr>
          <p:nvPr/>
        </p:nvPicPr>
        <p:blipFill>
          <a:blip r:embed="rId2"/>
          <a:stretch>
            <a:fillRect/>
          </a:stretch>
        </p:blipFill>
        <p:spPr>
          <a:xfrm>
            <a:off x="8724121" y="662843"/>
            <a:ext cx="1934186" cy="736739"/>
          </a:xfrm>
          <a:prstGeom prst="rect">
            <a:avLst/>
          </a:prstGeom>
          <a:ln w="12700">
            <a:miter lim="400000"/>
          </a:ln>
        </p:spPr>
      </p:pic>
      <p:sp>
        <p:nvSpPr>
          <p:cNvPr id="411" name="TextBox 14"/>
          <p:cNvSpPr txBox="1"/>
          <p:nvPr/>
        </p:nvSpPr>
        <p:spPr>
          <a:xfrm>
            <a:off x="8667205" y="1524077"/>
            <a:ext cx="3432908" cy="345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700" b="1">
                <a:solidFill>
                  <a:srgbClr val="FFFFFF"/>
                </a:solidFill>
                <a:latin typeface="Greycliff CF Bold"/>
                <a:ea typeface="Greycliff CF Bold"/>
                <a:cs typeface="Greycliff CF Bold"/>
                <a:sym typeface="Greycliff CF Bold"/>
              </a:defRPr>
            </a:lvl1pPr>
          </a:lstStyle>
          <a:p>
            <a:r>
              <a:t>Collaborate. Innovate. Educate.</a:t>
            </a:r>
          </a:p>
        </p:txBody>
      </p:sp>
      <p:pic>
        <p:nvPicPr>
          <p:cNvPr id="412" name="Picture 15" descr="Picture 15"/>
          <p:cNvPicPr>
            <a:picLocks noChangeAspect="1"/>
          </p:cNvPicPr>
          <p:nvPr/>
        </p:nvPicPr>
        <p:blipFill>
          <a:blip r:embed="rId3"/>
          <a:stretch>
            <a:fillRect/>
          </a:stretch>
        </p:blipFill>
        <p:spPr>
          <a:xfrm>
            <a:off x="9445169" y="6038758"/>
            <a:ext cx="393701" cy="368301"/>
          </a:xfrm>
          <a:prstGeom prst="rect">
            <a:avLst/>
          </a:prstGeom>
          <a:ln w="12700">
            <a:miter lim="400000"/>
          </a:ln>
        </p:spPr>
      </p:pic>
      <p:pic>
        <p:nvPicPr>
          <p:cNvPr id="413" name="Picture 16" descr="Picture 16"/>
          <p:cNvPicPr>
            <a:picLocks noChangeAspect="1"/>
          </p:cNvPicPr>
          <p:nvPr/>
        </p:nvPicPr>
        <p:blipFill>
          <a:blip r:embed="rId4"/>
          <a:stretch>
            <a:fillRect/>
          </a:stretch>
        </p:blipFill>
        <p:spPr>
          <a:xfrm>
            <a:off x="8724121" y="6056124"/>
            <a:ext cx="431801" cy="355601"/>
          </a:xfrm>
          <a:prstGeom prst="rect">
            <a:avLst/>
          </a:prstGeom>
          <a:ln w="12700">
            <a:miter lim="400000"/>
          </a:ln>
        </p:spPr>
      </p:pic>
      <p:sp>
        <p:nvSpPr>
          <p:cNvPr id="414" name="Nível de Corpo Um…"/>
          <p:cNvSpPr txBox="1">
            <a:spLocks noGrp="1"/>
          </p:cNvSpPr>
          <p:nvPr>
            <p:ph type="body" sz="quarter" idx="1" hasCustomPrompt="1"/>
          </p:nvPr>
        </p:nvSpPr>
        <p:spPr>
          <a:xfrm>
            <a:off x="201612" y="6430962"/>
            <a:ext cx="4433889"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vl2pPr marL="600075" indent="-142875">
              <a:buFontTx/>
              <a:defRPr sz="1000" b="1">
                <a:latin typeface="Source Sans Pro"/>
                <a:ea typeface="Source Sans Pro"/>
                <a:cs typeface="Source Sans Pro"/>
                <a:sym typeface="Source Sans Pro"/>
              </a:defRPr>
            </a:lvl2pPr>
            <a:lvl3pPr marL="1057275" indent="-142875">
              <a:buFontTx/>
              <a:defRPr sz="1000" b="1">
                <a:latin typeface="Source Sans Pro"/>
                <a:ea typeface="Source Sans Pro"/>
                <a:cs typeface="Source Sans Pro"/>
                <a:sym typeface="Source Sans Pro"/>
              </a:defRPr>
            </a:lvl3pPr>
            <a:lvl4pPr marL="1514475" indent="-142875">
              <a:buFontTx/>
              <a:defRPr sz="1000" b="1">
                <a:latin typeface="Source Sans Pro"/>
                <a:ea typeface="Source Sans Pro"/>
                <a:cs typeface="Source Sans Pro"/>
                <a:sym typeface="Source Sans Pro"/>
              </a:defRPr>
            </a:lvl4pPr>
            <a:lvl5pPr marL="1971675" indent="-142875">
              <a:buFontTx/>
              <a:defRPr sz="1000" b="1">
                <a:latin typeface="Source Sans Pro"/>
                <a:ea typeface="Source Sans Pro"/>
                <a:cs typeface="Source Sans Pro"/>
                <a:sym typeface="Source Sans Pro"/>
              </a:defRPr>
            </a:lvl5pPr>
          </a:lstStyle>
          <a:p>
            <a:r>
              <a:t>Photo credit: </a:t>
            </a:r>
          </a:p>
          <a:p>
            <a:pPr lvl="1"/>
            <a:endParaRPr/>
          </a:p>
          <a:p>
            <a:pPr lvl="2"/>
            <a:endParaRPr/>
          </a:p>
          <a:p>
            <a:pPr lvl="3"/>
            <a:endParaRPr/>
          </a:p>
          <a:p>
            <a:pPr lvl="4"/>
            <a:endParaRPr/>
          </a:p>
        </p:txBody>
      </p:sp>
      <p:sp>
        <p:nvSpPr>
          <p:cNvPr id="415"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Icons">
    <p:spTree>
      <p:nvGrpSpPr>
        <p:cNvPr id="1" name=""/>
        <p:cNvGrpSpPr/>
        <p:nvPr/>
      </p:nvGrpSpPr>
      <p:grpSpPr>
        <a:xfrm>
          <a:off x="0" y="0"/>
          <a:ext cx="0" cy="0"/>
          <a:chOff x="0" y="0"/>
          <a:chExt cx="0" cy="0"/>
        </a:xfrm>
      </p:grpSpPr>
      <p:pic>
        <p:nvPicPr>
          <p:cNvPr id="422" name="Picture 2" descr="Picture 2"/>
          <p:cNvPicPr>
            <a:picLocks noChangeAspect="1"/>
          </p:cNvPicPr>
          <p:nvPr/>
        </p:nvPicPr>
        <p:blipFill>
          <a:blip r:embed="rId2"/>
          <a:stretch>
            <a:fillRect/>
          </a:stretch>
        </p:blipFill>
        <p:spPr>
          <a:xfrm>
            <a:off x="3994062" y="2281962"/>
            <a:ext cx="952501" cy="952501"/>
          </a:xfrm>
          <a:prstGeom prst="rect">
            <a:avLst/>
          </a:prstGeom>
          <a:ln w="12700">
            <a:miter lim="400000"/>
          </a:ln>
        </p:spPr>
      </p:pic>
      <p:pic>
        <p:nvPicPr>
          <p:cNvPr id="423" name="Picture 4" descr="Picture 4"/>
          <p:cNvPicPr>
            <a:picLocks noChangeAspect="1"/>
          </p:cNvPicPr>
          <p:nvPr/>
        </p:nvPicPr>
        <p:blipFill>
          <a:blip r:embed="rId3"/>
          <a:stretch>
            <a:fillRect/>
          </a:stretch>
        </p:blipFill>
        <p:spPr>
          <a:xfrm>
            <a:off x="895998" y="2236241"/>
            <a:ext cx="952501" cy="952501"/>
          </a:xfrm>
          <a:prstGeom prst="rect">
            <a:avLst/>
          </a:prstGeom>
          <a:ln w="12700">
            <a:miter lim="400000"/>
          </a:ln>
        </p:spPr>
      </p:pic>
      <p:pic>
        <p:nvPicPr>
          <p:cNvPr id="424" name="Picture 6" descr="Picture 6"/>
          <p:cNvPicPr>
            <a:picLocks noChangeAspect="1"/>
          </p:cNvPicPr>
          <p:nvPr/>
        </p:nvPicPr>
        <p:blipFill>
          <a:blip r:embed="rId4"/>
          <a:stretch>
            <a:fillRect/>
          </a:stretch>
        </p:blipFill>
        <p:spPr>
          <a:xfrm>
            <a:off x="2445030" y="2236241"/>
            <a:ext cx="952501" cy="952501"/>
          </a:xfrm>
          <a:prstGeom prst="rect">
            <a:avLst/>
          </a:prstGeom>
          <a:ln w="12700">
            <a:miter lim="400000"/>
          </a:ln>
        </p:spPr>
      </p:pic>
      <p:pic>
        <p:nvPicPr>
          <p:cNvPr id="425" name="Picture 8" descr="Picture 8"/>
          <p:cNvPicPr>
            <a:picLocks noChangeAspect="1"/>
          </p:cNvPicPr>
          <p:nvPr/>
        </p:nvPicPr>
        <p:blipFill>
          <a:blip r:embed="rId5"/>
          <a:stretch>
            <a:fillRect/>
          </a:stretch>
        </p:blipFill>
        <p:spPr>
          <a:xfrm>
            <a:off x="5543093" y="2281962"/>
            <a:ext cx="952501" cy="952501"/>
          </a:xfrm>
          <a:prstGeom prst="rect">
            <a:avLst/>
          </a:prstGeom>
          <a:ln w="12700">
            <a:miter lim="400000"/>
          </a:ln>
        </p:spPr>
      </p:pic>
      <p:pic>
        <p:nvPicPr>
          <p:cNvPr id="426" name="Picture 18" descr="Picture 18"/>
          <p:cNvPicPr>
            <a:picLocks noChangeAspect="1"/>
          </p:cNvPicPr>
          <p:nvPr/>
        </p:nvPicPr>
        <p:blipFill>
          <a:blip r:embed="rId6"/>
          <a:stretch>
            <a:fillRect/>
          </a:stretch>
        </p:blipFill>
        <p:spPr>
          <a:xfrm>
            <a:off x="8794470" y="2278685"/>
            <a:ext cx="952501" cy="952501"/>
          </a:xfrm>
          <a:prstGeom prst="rect">
            <a:avLst/>
          </a:prstGeom>
          <a:ln w="12700">
            <a:miter lim="400000"/>
          </a:ln>
        </p:spPr>
      </p:pic>
      <p:pic>
        <p:nvPicPr>
          <p:cNvPr id="427" name="Picture 20" descr="Picture 20"/>
          <p:cNvPicPr>
            <a:picLocks noChangeAspect="1"/>
          </p:cNvPicPr>
          <p:nvPr/>
        </p:nvPicPr>
        <p:blipFill>
          <a:blip r:embed="rId7"/>
          <a:stretch>
            <a:fillRect/>
          </a:stretch>
        </p:blipFill>
        <p:spPr>
          <a:xfrm>
            <a:off x="895998" y="4002749"/>
            <a:ext cx="952501" cy="952501"/>
          </a:xfrm>
          <a:prstGeom prst="rect">
            <a:avLst/>
          </a:prstGeom>
          <a:ln w="12700">
            <a:miter lim="400000"/>
          </a:ln>
        </p:spPr>
      </p:pic>
      <p:pic>
        <p:nvPicPr>
          <p:cNvPr id="428" name="Picture 22" descr="Picture 22"/>
          <p:cNvPicPr>
            <a:picLocks noChangeAspect="1"/>
          </p:cNvPicPr>
          <p:nvPr/>
        </p:nvPicPr>
        <p:blipFill>
          <a:blip r:embed="rId8"/>
          <a:stretch>
            <a:fillRect/>
          </a:stretch>
        </p:blipFill>
        <p:spPr>
          <a:xfrm>
            <a:off x="5591405" y="3947150"/>
            <a:ext cx="952501" cy="952501"/>
          </a:xfrm>
          <a:prstGeom prst="rect">
            <a:avLst/>
          </a:prstGeom>
          <a:ln w="12700">
            <a:miter lim="400000"/>
          </a:ln>
        </p:spPr>
      </p:pic>
      <p:pic>
        <p:nvPicPr>
          <p:cNvPr id="429" name="Picture 24" descr="Picture 24"/>
          <p:cNvPicPr>
            <a:picLocks noChangeAspect="1"/>
          </p:cNvPicPr>
          <p:nvPr/>
        </p:nvPicPr>
        <p:blipFill>
          <a:blip r:embed="rId9"/>
          <a:stretch>
            <a:fillRect/>
          </a:stretch>
        </p:blipFill>
        <p:spPr>
          <a:xfrm>
            <a:off x="4018217" y="3947150"/>
            <a:ext cx="952501" cy="952501"/>
          </a:xfrm>
          <a:prstGeom prst="rect">
            <a:avLst/>
          </a:prstGeom>
          <a:ln w="12700">
            <a:miter lim="400000"/>
          </a:ln>
        </p:spPr>
      </p:pic>
      <p:pic>
        <p:nvPicPr>
          <p:cNvPr id="430" name="Picture 26" descr="Picture 26"/>
          <p:cNvPicPr>
            <a:picLocks noChangeAspect="1"/>
          </p:cNvPicPr>
          <p:nvPr/>
        </p:nvPicPr>
        <p:blipFill>
          <a:blip r:embed="rId10"/>
          <a:stretch>
            <a:fillRect/>
          </a:stretch>
        </p:blipFill>
        <p:spPr>
          <a:xfrm>
            <a:off x="2445030" y="3947150"/>
            <a:ext cx="952501" cy="952501"/>
          </a:xfrm>
          <a:prstGeom prst="rect">
            <a:avLst/>
          </a:prstGeom>
          <a:ln w="12700">
            <a:miter lim="400000"/>
          </a:ln>
        </p:spPr>
      </p:pic>
      <p:pic>
        <p:nvPicPr>
          <p:cNvPr id="431" name="Picture 30" descr="Picture 30"/>
          <p:cNvPicPr>
            <a:picLocks noChangeAspect="1"/>
          </p:cNvPicPr>
          <p:nvPr/>
        </p:nvPicPr>
        <p:blipFill>
          <a:blip r:embed="rId11"/>
          <a:stretch>
            <a:fillRect/>
          </a:stretch>
        </p:blipFill>
        <p:spPr>
          <a:xfrm>
            <a:off x="7132580" y="3946885"/>
            <a:ext cx="952501" cy="952501"/>
          </a:xfrm>
          <a:prstGeom prst="rect">
            <a:avLst/>
          </a:prstGeom>
          <a:ln w="12700">
            <a:miter lim="400000"/>
          </a:ln>
        </p:spPr>
      </p:pic>
      <p:pic>
        <p:nvPicPr>
          <p:cNvPr id="432" name="Picture 34" descr="Picture 34"/>
          <p:cNvPicPr>
            <a:picLocks noChangeAspect="1"/>
          </p:cNvPicPr>
          <p:nvPr/>
        </p:nvPicPr>
        <p:blipFill>
          <a:blip r:embed="rId12"/>
          <a:stretch>
            <a:fillRect/>
          </a:stretch>
        </p:blipFill>
        <p:spPr>
          <a:xfrm>
            <a:off x="8794470" y="3989294"/>
            <a:ext cx="952501" cy="952501"/>
          </a:xfrm>
          <a:prstGeom prst="rect">
            <a:avLst/>
          </a:prstGeom>
          <a:ln w="12700">
            <a:miter lim="400000"/>
          </a:ln>
        </p:spPr>
      </p:pic>
      <p:pic>
        <p:nvPicPr>
          <p:cNvPr id="433" name="Picture 40" descr="Picture 40"/>
          <p:cNvPicPr>
            <a:picLocks noChangeAspect="1"/>
          </p:cNvPicPr>
          <p:nvPr/>
        </p:nvPicPr>
        <p:blipFill>
          <a:blip r:embed="rId13"/>
          <a:stretch>
            <a:fillRect/>
          </a:stretch>
        </p:blipFill>
        <p:spPr>
          <a:xfrm>
            <a:off x="10173364" y="4008327"/>
            <a:ext cx="952501" cy="952501"/>
          </a:xfrm>
          <a:prstGeom prst="rect">
            <a:avLst/>
          </a:prstGeom>
          <a:ln w="12700">
            <a:miter lim="400000"/>
          </a:ln>
        </p:spPr>
      </p:pic>
      <p:pic>
        <p:nvPicPr>
          <p:cNvPr id="434" name="Picture 42" descr="Picture 42"/>
          <p:cNvPicPr>
            <a:picLocks noChangeAspect="1"/>
          </p:cNvPicPr>
          <p:nvPr/>
        </p:nvPicPr>
        <p:blipFill>
          <a:blip r:embed="rId14"/>
          <a:stretch>
            <a:fillRect/>
          </a:stretch>
        </p:blipFill>
        <p:spPr>
          <a:xfrm>
            <a:off x="7090399" y="2236241"/>
            <a:ext cx="952501" cy="952501"/>
          </a:xfrm>
          <a:prstGeom prst="rect">
            <a:avLst/>
          </a:prstGeom>
          <a:ln w="12700">
            <a:miter lim="400000"/>
          </a:ln>
        </p:spPr>
      </p:pic>
      <p:sp>
        <p:nvSpPr>
          <p:cNvPr id="435" name="Nível de Corpo Um…"/>
          <p:cNvSpPr txBox="1">
            <a:spLocks noGrp="1"/>
          </p:cNvSpPr>
          <p:nvPr>
            <p:ph type="body" sz="quarter" idx="1" hasCustomPrompt="1"/>
          </p:nvPr>
        </p:nvSpPr>
        <p:spPr>
          <a:xfrm>
            <a:off x="895350" y="585789"/>
            <a:ext cx="5843779" cy="836447"/>
          </a:xfrm>
          <a:prstGeom prst="rect">
            <a:avLst/>
          </a:prstGeom>
        </p:spPr>
        <p:txBody>
          <a:bodyPr/>
          <a:lstStyle>
            <a:lvl1pPr marL="0" indent="0">
              <a:buSzTx/>
              <a:buFontTx/>
              <a:buNone/>
              <a:defRPr sz="1600">
                <a:latin typeface="Source Sans Pro"/>
                <a:ea typeface="Source Sans Pro"/>
                <a:cs typeface="Source Sans Pro"/>
                <a:sym typeface="Source Sans Pro"/>
              </a:defRPr>
            </a:lvl1pPr>
            <a:lvl2pPr marL="685800" indent="-228600">
              <a:buFontTx/>
              <a:defRPr sz="1600">
                <a:latin typeface="Source Sans Pro"/>
                <a:ea typeface="Source Sans Pro"/>
                <a:cs typeface="Source Sans Pro"/>
                <a:sym typeface="Source Sans Pro"/>
              </a:defRPr>
            </a:lvl2pPr>
            <a:lvl3pPr marL="1143000" indent="-228600">
              <a:buFontTx/>
              <a:defRPr sz="1600">
                <a:latin typeface="Source Sans Pro"/>
                <a:ea typeface="Source Sans Pro"/>
                <a:cs typeface="Source Sans Pro"/>
                <a:sym typeface="Source Sans Pro"/>
              </a:defRPr>
            </a:lvl3pPr>
            <a:lvl4pPr marL="1600200" indent="-228600">
              <a:buFontTx/>
              <a:defRPr sz="1600">
                <a:latin typeface="Source Sans Pro"/>
                <a:ea typeface="Source Sans Pro"/>
                <a:cs typeface="Source Sans Pro"/>
                <a:sym typeface="Source Sans Pro"/>
              </a:defRPr>
            </a:lvl4pPr>
            <a:lvl5pPr marL="2057400" indent="-228600">
              <a:buFontTx/>
              <a:defRPr sz="1600">
                <a:latin typeface="Source Sans Pro"/>
                <a:ea typeface="Source Sans Pro"/>
                <a:cs typeface="Source Sans Pro"/>
                <a:sym typeface="Source Sans Pro"/>
              </a:defRPr>
            </a:lvl5pPr>
          </a:lstStyle>
          <a:p>
            <a:r>
              <a:t>Copy and paste icons from Master Slides to presentation.</a:t>
            </a:r>
          </a:p>
          <a:p>
            <a:pPr lvl="1"/>
            <a:endParaRPr/>
          </a:p>
          <a:p>
            <a:pPr lvl="2"/>
            <a:endParaRPr/>
          </a:p>
          <a:p>
            <a:pPr lvl="3"/>
            <a:endParaRPr/>
          </a:p>
          <a:p>
            <a:pPr lvl="4"/>
            <a:endParaRPr/>
          </a:p>
        </p:txBody>
      </p:sp>
      <p:sp>
        <p:nvSpPr>
          <p:cNvPr id="436"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exto do Título"/>
          <p:cNvSpPr txBox="1">
            <a:spLocks noGrp="1"/>
          </p:cNvSpPr>
          <p:nvPr>
            <p:ph type="title"/>
          </p:nvPr>
        </p:nvSpPr>
        <p:spPr>
          <a:xfrm>
            <a:off x="831850" y="1709738"/>
            <a:ext cx="10515600" cy="2852737"/>
          </a:xfrm>
          <a:prstGeom prst="rect">
            <a:avLst/>
          </a:prstGeom>
        </p:spPr>
        <p:txBody>
          <a:bodyPr anchor="b"/>
          <a:lstStyle>
            <a:lvl1pPr>
              <a:defRPr sz="6000"/>
            </a:lvl1pPr>
          </a:lstStyle>
          <a:p>
            <a:r>
              <a:t>Texto do Título</a:t>
            </a:r>
          </a:p>
        </p:txBody>
      </p:sp>
      <p:sp>
        <p:nvSpPr>
          <p:cNvPr id="30" name="Nível de Corpo Um…"/>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31"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Blank page">
    <p:spTree>
      <p:nvGrpSpPr>
        <p:cNvPr id="1" name=""/>
        <p:cNvGrpSpPr/>
        <p:nvPr/>
      </p:nvGrpSpPr>
      <p:grpSpPr>
        <a:xfrm>
          <a:off x="0" y="0"/>
          <a:ext cx="0" cy="0"/>
          <a:chOff x="0" y="0"/>
          <a:chExt cx="0" cy="0"/>
        </a:xfrm>
      </p:grpSpPr>
      <p:sp>
        <p:nvSpPr>
          <p:cNvPr id="443"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Simple Opeing page Slide">
    <p:spTree>
      <p:nvGrpSpPr>
        <p:cNvPr id="1" name=""/>
        <p:cNvGrpSpPr/>
        <p:nvPr/>
      </p:nvGrpSpPr>
      <p:grpSpPr>
        <a:xfrm>
          <a:off x="0" y="0"/>
          <a:ext cx="0" cy="0"/>
          <a:chOff x="0" y="0"/>
          <a:chExt cx="0" cy="0"/>
        </a:xfrm>
      </p:grpSpPr>
      <p:sp>
        <p:nvSpPr>
          <p:cNvPr id="450" name="Picture Placeholder 7"/>
          <p:cNvSpPr>
            <a:spLocks noGrp="1"/>
          </p:cNvSpPr>
          <p:nvPr>
            <p:ph type="pic" idx="21"/>
          </p:nvPr>
        </p:nvSpPr>
        <p:spPr>
          <a:xfrm>
            <a:off x="-15505" y="12307"/>
            <a:ext cx="12192001" cy="5920677"/>
          </a:xfrm>
          <a:prstGeom prst="rect">
            <a:avLst/>
          </a:prstGeom>
        </p:spPr>
        <p:txBody>
          <a:bodyPr lIns="91439" rIns="91439">
            <a:noAutofit/>
          </a:bodyPr>
          <a:lstStyle/>
          <a:p>
            <a:endParaRPr/>
          </a:p>
        </p:txBody>
      </p:sp>
      <p:sp>
        <p:nvSpPr>
          <p:cNvPr id="451" name="Rectangle 22"/>
          <p:cNvSpPr/>
          <p:nvPr/>
        </p:nvSpPr>
        <p:spPr>
          <a:xfrm>
            <a:off x="-15506" y="5861623"/>
            <a:ext cx="12207507" cy="996377"/>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452" name="Add a presentation title"/>
          <p:cNvSpPr txBox="1">
            <a:spLocks noGrp="1"/>
          </p:cNvSpPr>
          <p:nvPr>
            <p:ph type="title" hasCustomPrompt="1"/>
          </p:nvPr>
        </p:nvSpPr>
        <p:spPr>
          <a:xfrm>
            <a:off x="1524000" y="1050966"/>
            <a:ext cx="9144000" cy="1656608"/>
          </a:xfrm>
          <a:prstGeom prst="rect">
            <a:avLst/>
          </a:prstGeom>
        </p:spPr>
        <p:txBody>
          <a:bodyPr anchor="b"/>
          <a:lstStyle>
            <a:lvl1pPr algn="ctr">
              <a:defRPr sz="4800">
                <a:solidFill>
                  <a:srgbClr val="074859"/>
                </a:solidFill>
                <a:latin typeface="Greycliff CF Bold"/>
                <a:ea typeface="Greycliff CF Bold"/>
                <a:cs typeface="Greycliff CF Bold"/>
                <a:sym typeface="Greycliff CF Bold"/>
              </a:defRPr>
            </a:lvl1pPr>
          </a:lstStyle>
          <a:p>
            <a:r>
              <a:t>Add a presentation title</a:t>
            </a:r>
          </a:p>
        </p:txBody>
      </p:sp>
      <p:sp>
        <p:nvSpPr>
          <p:cNvPr id="453" name="Nível de Corpo Um…"/>
          <p:cNvSpPr txBox="1">
            <a:spLocks noGrp="1"/>
          </p:cNvSpPr>
          <p:nvPr>
            <p:ph type="body" sz="quarter" idx="1" hasCustomPrompt="1"/>
          </p:nvPr>
        </p:nvSpPr>
        <p:spPr>
          <a:xfrm>
            <a:off x="1524000" y="2972646"/>
            <a:ext cx="9144000" cy="365126"/>
          </a:xfrm>
          <a:prstGeom prst="rect">
            <a:avLst/>
          </a:prstGeom>
        </p:spPr>
        <p:txBody>
          <a:bodyPr/>
          <a:lstStyle>
            <a:lvl1pPr marL="0" indent="0" algn="ctr">
              <a:buSzTx/>
              <a:buFontTx/>
              <a:buNone/>
              <a:defRPr sz="2400">
                <a:solidFill>
                  <a:srgbClr val="074859"/>
                </a:solidFill>
                <a:latin typeface="Source Sans Pro"/>
                <a:ea typeface="Source Sans Pro"/>
                <a:cs typeface="Source Sans Pro"/>
                <a:sym typeface="Source Sans Pro"/>
              </a:defRPr>
            </a:lvl1pPr>
            <a:lvl2pPr marL="0" indent="457200" algn="ctr">
              <a:buSzTx/>
              <a:buFontTx/>
              <a:buNone/>
              <a:defRPr sz="2400">
                <a:solidFill>
                  <a:srgbClr val="074859"/>
                </a:solidFill>
                <a:latin typeface="Source Sans Pro"/>
                <a:ea typeface="Source Sans Pro"/>
                <a:cs typeface="Source Sans Pro"/>
                <a:sym typeface="Source Sans Pro"/>
              </a:defRPr>
            </a:lvl2pPr>
            <a:lvl3pPr marL="0" indent="914400" algn="ctr">
              <a:buSzTx/>
              <a:buFontTx/>
              <a:buNone/>
              <a:defRPr sz="2400">
                <a:solidFill>
                  <a:srgbClr val="074859"/>
                </a:solidFill>
                <a:latin typeface="Source Sans Pro"/>
                <a:ea typeface="Source Sans Pro"/>
                <a:cs typeface="Source Sans Pro"/>
                <a:sym typeface="Source Sans Pro"/>
              </a:defRPr>
            </a:lvl3pPr>
            <a:lvl4pPr marL="0" indent="1371600" algn="ctr">
              <a:buSzTx/>
              <a:buFontTx/>
              <a:buNone/>
              <a:defRPr sz="2400">
                <a:solidFill>
                  <a:srgbClr val="074859"/>
                </a:solidFill>
                <a:latin typeface="Source Sans Pro"/>
                <a:ea typeface="Source Sans Pro"/>
                <a:cs typeface="Source Sans Pro"/>
                <a:sym typeface="Source Sans Pro"/>
              </a:defRPr>
            </a:lvl4pPr>
            <a:lvl5pPr marL="0" indent="1828800" algn="ctr">
              <a:buSzTx/>
              <a:buFontTx/>
              <a:buNone/>
              <a:defRPr sz="2400">
                <a:solidFill>
                  <a:srgbClr val="074859"/>
                </a:solidFill>
                <a:latin typeface="Source Sans Pro"/>
                <a:ea typeface="Source Sans Pro"/>
                <a:cs typeface="Source Sans Pro"/>
                <a:sym typeface="Source Sans Pro"/>
              </a:defRPr>
            </a:lvl5pPr>
          </a:lstStyle>
          <a:p>
            <a:r>
              <a:t>Subheading</a:t>
            </a:r>
          </a:p>
          <a:p>
            <a:pPr lvl="1"/>
            <a:endParaRPr/>
          </a:p>
          <a:p>
            <a:pPr lvl="2"/>
            <a:endParaRPr/>
          </a:p>
          <a:p>
            <a:pPr lvl="3"/>
            <a:endParaRPr/>
          </a:p>
          <a:p>
            <a:pPr lvl="4"/>
            <a:endParaRPr/>
          </a:p>
        </p:txBody>
      </p:sp>
      <p:sp>
        <p:nvSpPr>
          <p:cNvPr id="454" name="TextBox 14"/>
          <p:cNvSpPr txBox="1"/>
          <p:nvPr/>
        </p:nvSpPr>
        <p:spPr>
          <a:xfrm>
            <a:off x="3700022" y="6176993"/>
            <a:ext cx="6407392" cy="396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r">
              <a:defRPr sz="2000">
                <a:solidFill>
                  <a:srgbClr val="FFFFFF"/>
                </a:solidFill>
                <a:latin typeface="Greycliff CF Bold"/>
                <a:ea typeface="Greycliff CF Bold"/>
                <a:cs typeface="Greycliff CF Bold"/>
                <a:sym typeface="Greycliff CF Bold"/>
              </a:defRPr>
            </a:pPr>
            <a:r>
              <a:t>Collaborate. Innovate. Educate</a:t>
            </a:r>
            <a:r>
              <a:rPr b="1"/>
              <a:t>.</a:t>
            </a:r>
          </a:p>
        </p:txBody>
      </p:sp>
      <p:sp>
        <p:nvSpPr>
          <p:cNvPr id="455" name="Straight Connector 15"/>
          <p:cNvSpPr/>
          <p:nvPr/>
        </p:nvSpPr>
        <p:spPr>
          <a:xfrm>
            <a:off x="2147454" y="2792570"/>
            <a:ext cx="7897092" cy="1"/>
          </a:xfrm>
          <a:prstGeom prst="line">
            <a:avLst/>
          </a:prstGeom>
          <a:ln w="76200">
            <a:solidFill>
              <a:srgbClr val="FFCE37"/>
            </a:solidFill>
            <a:miter/>
          </a:ln>
        </p:spPr>
        <p:txBody>
          <a:bodyPr lIns="45719" rIns="45719"/>
          <a:lstStyle/>
          <a:p>
            <a:pPr>
              <a:defRPr>
                <a:latin typeface="Source Sans Pro"/>
                <a:ea typeface="Source Sans Pro"/>
                <a:cs typeface="Source Sans Pro"/>
                <a:sym typeface="Source Sans Pro"/>
              </a:defRPr>
            </a:pPr>
            <a:endParaRPr/>
          </a:p>
        </p:txBody>
      </p:sp>
      <p:pic>
        <p:nvPicPr>
          <p:cNvPr id="456" name="Picture 23" descr="Picture 23"/>
          <p:cNvPicPr>
            <a:picLocks noChangeAspect="1"/>
          </p:cNvPicPr>
          <p:nvPr/>
        </p:nvPicPr>
        <p:blipFill>
          <a:blip r:embed="rId2"/>
          <a:stretch>
            <a:fillRect/>
          </a:stretch>
        </p:blipFill>
        <p:spPr>
          <a:xfrm>
            <a:off x="10527176" y="6078359"/>
            <a:ext cx="1395381" cy="531507"/>
          </a:xfrm>
          <a:prstGeom prst="rect">
            <a:avLst/>
          </a:prstGeom>
          <a:ln w="12700">
            <a:miter lim="400000"/>
          </a:ln>
        </p:spPr>
      </p:pic>
      <p:sp>
        <p:nvSpPr>
          <p:cNvPr id="457" name="Número do Slide"/>
          <p:cNvSpPr txBox="1">
            <a:spLocks noGrp="1"/>
          </p:cNvSpPr>
          <p:nvPr>
            <p:ph type="sldNum" sz="quarter" idx="2"/>
          </p:nvPr>
        </p:nvSpPr>
        <p:spPr>
          <a:xfrm>
            <a:off x="5892800" y="6172200"/>
            <a:ext cx="2844800" cy="368301"/>
          </a:xfrm>
          <a:prstGeom prst="rect">
            <a:avLst/>
          </a:prstGeom>
        </p:spPr>
        <p:txBody>
          <a:bodyPr/>
          <a:lstStyle>
            <a:lvl1pPr>
              <a:defRPr>
                <a:latin typeface="Source Sans Pro"/>
                <a:ea typeface="Source Sans Pro"/>
                <a:cs typeface="Source Sans Pro"/>
                <a:sym typeface="Source Sans Pro"/>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Simple Slide only body copy">
    <p:spTree>
      <p:nvGrpSpPr>
        <p:cNvPr id="1" name=""/>
        <p:cNvGrpSpPr/>
        <p:nvPr/>
      </p:nvGrpSpPr>
      <p:grpSpPr>
        <a:xfrm>
          <a:off x="0" y="0"/>
          <a:ext cx="0" cy="0"/>
          <a:chOff x="0" y="0"/>
          <a:chExt cx="0" cy="0"/>
        </a:xfrm>
      </p:grpSpPr>
      <p:sp>
        <p:nvSpPr>
          <p:cNvPr id="464" name="Rectangle 6"/>
          <p:cNvSpPr/>
          <p:nvPr/>
        </p:nvSpPr>
        <p:spPr>
          <a:xfrm>
            <a:off x="0" y="-1"/>
            <a:ext cx="12192000" cy="1178562"/>
          </a:xfrm>
          <a:prstGeom prst="rect">
            <a:avLst/>
          </a:prstGeom>
          <a:solidFill>
            <a:srgbClr val="69C2CA"/>
          </a:solidFill>
          <a:ln w="12700">
            <a:miter lim="400000"/>
          </a:ln>
        </p:spPr>
        <p:txBody>
          <a:bodyPr lIns="45718" tIns="45718" rIns="45718" bIns="45718" anchor="ctr"/>
          <a:lstStyle/>
          <a:p>
            <a:pPr algn="ctr">
              <a:defRPr>
                <a:solidFill>
                  <a:srgbClr val="FFFFFF"/>
                </a:solidFill>
                <a:latin typeface="Source Sans Pro"/>
                <a:ea typeface="Source Sans Pro"/>
                <a:cs typeface="Source Sans Pro"/>
                <a:sym typeface="Source Sans Pro"/>
              </a:defRPr>
            </a:pPr>
            <a:endParaRPr/>
          </a:p>
        </p:txBody>
      </p:sp>
      <p:pic>
        <p:nvPicPr>
          <p:cNvPr id="465" name="Picture 7" descr="Picture 7"/>
          <p:cNvPicPr>
            <a:picLocks noChangeAspect="1"/>
          </p:cNvPicPr>
          <p:nvPr/>
        </p:nvPicPr>
        <p:blipFill>
          <a:blip r:embed="rId2"/>
          <a:stretch>
            <a:fillRect/>
          </a:stretch>
        </p:blipFill>
        <p:spPr>
          <a:xfrm>
            <a:off x="10582371" y="314526"/>
            <a:ext cx="1339655" cy="510279"/>
          </a:xfrm>
          <a:prstGeom prst="rect">
            <a:avLst/>
          </a:prstGeom>
          <a:ln w="12700">
            <a:miter lim="400000"/>
          </a:ln>
        </p:spPr>
      </p:pic>
      <p:sp>
        <p:nvSpPr>
          <p:cNvPr id="466" name="Heading 1: Greycliff Bold 33pt"/>
          <p:cNvSpPr txBox="1">
            <a:spLocks noGrp="1"/>
          </p:cNvSpPr>
          <p:nvPr>
            <p:ph type="title" hasCustomPrompt="1"/>
          </p:nvPr>
        </p:nvSpPr>
        <p:spPr>
          <a:xfrm>
            <a:off x="406400" y="312682"/>
            <a:ext cx="8241146" cy="489902"/>
          </a:xfrm>
          <a:prstGeom prst="rect">
            <a:avLst/>
          </a:prstGeom>
        </p:spPr>
        <p:txBody>
          <a:bodyPr lIns="45718" tIns="45718" rIns="45718" bIns="45718"/>
          <a:lstStyle>
            <a:lvl1pPr>
              <a:defRPr sz="3300">
                <a:solidFill>
                  <a:srgbClr val="FFFFFF"/>
                </a:solidFill>
                <a:latin typeface="Greycliff CF Bold"/>
                <a:ea typeface="Greycliff CF Bold"/>
                <a:cs typeface="Greycliff CF Bold"/>
                <a:sym typeface="Greycliff CF Bold"/>
              </a:defRPr>
            </a:lvl1pPr>
          </a:lstStyle>
          <a:p>
            <a:r>
              <a:t>Heading 1: Greycliff Bold 33pt</a:t>
            </a:r>
          </a:p>
        </p:txBody>
      </p:sp>
      <p:sp>
        <p:nvSpPr>
          <p:cNvPr id="467" name="Nível de Corpo Um…"/>
          <p:cNvSpPr txBox="1">
            <a:spLocks noGrp="1"/>
          </p:cNvSpPr>
          <p:nvPr>
            <p:ph type="body" idx="1" hasCustomPrompt="1"/>
          </p:nvPr>
        </p:nvSpPr>
        <p:spPr>
          <a:xfrm>
            <a:off x="822960" y="1517650"/>
            <a:ext cx="10616566" cy="4810125"/>
          </a:xfrm>
          <a:prstGeom prst="rect">
            <a:avLst/>
          </a:prstGeom>
        </p:spPr>
        <p:txBody>
          <a:bodyPr lIns="45718" tIns="45718" rIns="45718" bIns="45718"/>
          <a:lstStyle>
            <a:lvl1pPr marL="0" indent="0">
              <a:buSzTx/>
              <a:buFontTx/>
              <a:buNone/>
              <a:defRPr sz="1600">
                <a:latin typeface="Source Sans Pro"/>
                <a:ea typeface="Source Sans Pro"/>
                <a:cs typeface="Source Sans Pro"/>
                <a:sym typeface="Source Sans Pro"/>
              </a:defRPr>
            </a:lvl1pPr>
            <a:lvl2pPr marL="685800" indent="-228600">
              <a:buFontTx/>
              <a:defRPr sz="1600">
                <a:latin typeface="Source Sans Pro"/>
                <a:ea typeface="Source Sans Pro"/>
                <a:cs typeface="Source Sans Pro"/>
                <a:sym typeface="Source Sans Pro"/>
              </a:defRPr>
            </a:lvl2pPr>
            <a:lvl3pPr marL="1143000" indent="-228600">
              <a:buFontTx/>
              <a:defRPr sz="1600">
                <a:latin typeface="Source Sans Pro"/>
                <a:ea typeface="Source Sans Pro"/>
                <a:cs typeface="Source Sans Pro"/>
                <a:sym typeface="Source Sans Pro"/>
              </a:defRPr>
            </a:lvl3pPr>
            <a:lvl4pPr marL="1600200" indent="-228600">
              <a:buFontTx/>
              <a:defRPr sz="1600">
                <a:latin typeface="Source Sans Pro"/>
                <a:ea typeface="Source Sans Pro"/>
                <a:cs typeface="Source Sans Pro"/>
                <a:sym typeface="Source Sans Pro"/>
              </a:defRPr>
            </a:lvl4pPr>
            <a:lvl5pPr marL="2057400" indent="-228600">
              <a:buFontTx/>
              <a:defRPr sz="1600">
                <a:latin typeface="Source Sans Pro"/>
                <a:ea typeface="Source Sans Pro"/>
                <a:cs typeface="Source Sans Pro"/>
                <a:sym typeface="Source Sans Pro"/>
              </a:defRPr>
            </a:lvl5pPr>
          </a:lstStyle>
          <a:p>
            <a:r>
              <a:t>Simple Slide with body copy only</a:t>
            </a:r>
          </a:p>
          <a:p>
            <a:pPr lvl="1"/>
            <a:endParaRPr/>
          </a:p>
          <a:p>
            <a:pPr lvl="2"/>
            <a:endParaRPr/>
          </a:p>
          <a:p>
            <a:pPr lvl="3"/>
            <a:endParaRPr/>
          </a:p>
          <a:p>
            <a:pPr lvl="4"/>
            <a:endParaRPr/>
          </a:p>
        </p:txBody>
      </p:sp>
      <p:sp>
        <p:nvSpPr>
          <p:cNvPr id="468" name="Número do Slide"/>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exto do Título"/>
          <p:cNvSpPr txBox="1">
            <a:spLocks noGrp="1"/>
          </p:cNvSpPr>
          <p:nvPr>
            <p:ph type="title"/>
          </p:nvPr>
        </p:nvSpPr>
        <p:spPr>
          <a:prstGeom prst="rect">
            <a:avLst/>
          </a:prstGeom>
        </p:spPr>
        <p:txBody>
          <a:bodyPr/>
          <a:lstStyle/>
          <a:p>
            <a:r>
              <a:t>Texto do Título</a:t>
            </a:r>
          </a:p>
        </p:txBody>
      </p:sp>
      <p:sp>
        <p:nvSpPr>
          <p:cNvPr id="39" name="Nível de Corpo Um…"/>
          <p:cNvSpPr txBox="1">
            <a:spLocks noGrp="1"/>
          </p:cNvSpPr>
          <p:nvPr>
            <p:ph type="body" sz="half" idx="1"/>
          </p:nvPr>
        </p:nvSpPr>
        <p:spPr>
          <a:xfrm>
            <a:off x="838200" y="1825625"/>
            <a:ext cx="5181600" cy="4351338"/>
          </a:xfrm>
          <a:prstGeom prst="rect">
            <a:avLst/>
          </a:prstGeom>
        </p:spPr>
        <p:txBody>
          <a:bodyPr/>
          <a:lstStyle/>
          <a:p>
            <a:r>
              <a:t>Nível de Corpo Um</a:t>
            </a:r>
          </a:p>
          <a:p>
            <a:pPr lvl="1"/>
            <a:r>
              <a:t>Nível de Corpo Dois</a:t>
            </a:r>
          </a:p>
          <a:p>
            <a:pPr lvl="2"/>
            <a:r>
              <a:t>Nível de Corpo Três</a:t>
            </a:r>
          </a:p>
          <a:p>
            <a:pPr lvl="3"/>
            <a:r>
              <a:t>Nível de Corpo Quatro</a:t>
            </a:r>
          </a:p>
          <a:p>
            <a:pPr lvl="4"/>
            <a:r>
              <a:t>Nível de Corpo Cinco</a:t>
            </a:r>
          </a:p>
        </p:txBody>
      </p:sp>
      <p:sp>
        <p:nvSpPr>
          <p:cNvPr id="40"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exto do Título"/>
          <p:cNvSpPr txBox="1">
            <a:spLocks noGrp="1"/>
          </p:cNvSpPr>
          <p:nvPr>
            <p:ph type="title"/>
          </p:nvPr>
        </p:nvSpPr>
        <p:spPr>
          <a:xfrm>
            <a:off x="839787" y="365125"/>
            <a:ext cx="10515601" cy="1325563"/>
          </a:xfrm>
          <a:prstGeom prst="rect">
            <a:avLst/>
          </a:prstGeom>
        </p:spPr>
        <p:txBody>
          <a:bodyPr/>
          <a:lstStyle/>
          <a:p>
            <a:r>
              <a:t>Texto do Título</a:t>
            </a:r>
          </a:p>
        </p:txBody>
      </p:sp>
      <p:sp>
        <p:nvSpPr>
          <p:cNvPr id="48" name="Nível de Corpo Um…"/>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exto do Título"/>
          <p:cNvSpPr txBox="1">
            <a:spLocks noGrp="1"/>
          </p:cNvSpPr>
          <p:nvPr>
            <p:ph type="title"/>
          </p:nvPr>
        </p:nvSpPr>
        <p:spPr>
          <a:prstGeom prst="rect">
            <a:avLst/>
          </a:prstGeom>
        </p:spPr>
        <p:txBody>
          <a:bodyPr/>
          <a:lstStyle/>
          <a:p>
            <a:r>
              <a:t>Texto do Título</a:t>
            </a:r>
          </a:p>
        </p:txBody>
      </p:sp>
      <p:sp>
        <p:nvSpPr>
          <p:cNvPr id="58"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exto do Título"/>
          <p:cNvSpPr txBox="1">
            <a:spLocks noGrp="1"/>
          </p:cNvSpPr>
          <p:nvPr>
            <p:ph type="title"/>
          </p:nvPr>
        </p:nvSpPr>
        <p:spPr>
          <a:xfrm>
            <a:off x="839787" y="457200"/>
            <a:ext cx="3932239" cy="1600200"/>
          </a:xfrm>
          <a:prstGeom prst="rect">
            <a:avLst/>
          </a:prstGeom>
        </p:spPr>
        <p:txBody>
          <a:bodyPr anchor="b"/>
          <a:lstStyle>
            <a:lvl1pPr>
              <a:defRPr sz="3200"/>
            </a:lvl1pPr>
          </a:lstStyle>
          <a:p>
            <a:r>
              <a:t>Texto do Título</a:t>
            </a:r>
          </a:p>
        </p:txBody>
      </p:sp>
      <p:sp>
        <p:nvSpPr>
          <p:cNvPr id="73" name="Nível de Corpo Um…"/>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exto do Título"/>
          <p:cNvSpPr txBox="1">
            <a:spLocks noGrp="1"/>
          </p:cNvSpPr>
          <p:nvPr>
            <p:ph type="title"/>
          </p:nvPr>
        </p:nvSpPr>
        <p:spPr>
          <a:xfrm>
            <a:off x="839787" y="457200"/>
            <a:ext cx="3932239" cy="1600200"/>
          </a:xfrm>
          <a:prstGeom prst="rect">
            <a:avLst/>
          </a:prstGeom>
        </p:spPr>
        <p:txBody>
          <a:bodyPr anchor="b"/>
          <a:lstStyle>
            <a:lvl1pPr>
              <a:defRPr sz="3200"/>
            </a:lvl1pPr>
          </a:lstStyle>
          <a:p>
            <a:r>
              <a:t>Texto do Título</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Nível de Corpo Um…"/>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85"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o Título"/>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Texto do Título</a:t>
            </a:r>
          </a:p>
        </p:txBody>
      </p:sp>
      <p:sp>
        <p:nvSpPr>
          <p:cNvPr id="3" name="Nível de Corpo Um…"/>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Nível de Corpo Um</a:t>
            </a:r>
          </a:p>
          <a:p>
            <a:pPr lvl="1"/>
            <a:r>
              <a:t>Nível de Corpo Dois</a:t>
            </a:r>
          </a:p>
          <a:p>
            <a:pPr lvl="2"/>
            <a:r>
              <a:t>Nível de Corpo Três</a:t>
            </a:r>
          </a:p>
          <a:p>
            <a:pPr lvl="3"/>
            <a:r>
              <a:t>Nível de Corpo Quatro</a:t>
            </a:r>
          </a:p>
          <a:p>
            <a:pPr lvl="4"/>
            <a:r>
              <a:t>Nível de Corpo Cinco</a:t>
            </a:r>
          </a:p>
        </p:txBody>
      </p:sp>
      <p:sp>
        <p:nvSpPr>
          <p:cNvPr id="4" name="Número do Slide"/>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Title 1"/>
          <p:cNvSpPr txBox="1">
            <a:spLocks noGrp="1"/>
          </p:cNvSpPr>
          <p:nvPr>
            <p:ph type="title"/>
          </p:nvPr>
        </p:nvSpPr>
        <p:spPr>
          <a:prstGeom prst="rect">
            <a:avLst/>
          </a:prstGeom>
        </p:spPr>
        <p:txBody>
          <a:bodyPr/>
          <a:lstStyle/>
          <a:p>
            <a:r>
              <a:t>STAKEHOLDER MAPPING</a:t>
            </a:r>
          </a:p>
        </p:txBody>
      </p:sp>
      <p:sp>
        <p:nvSpPr>
          <p:cNvPr id="478" name="Straight Connector 7"/>
          <p:cNvSpPr/>
          <p:nvPr/>
        </p:nvSpPr>
        <p:spPr>
          <a:xfrm>
            <a:off x="2147454" y="2792570"/>
            <a:ext cx="7897092" cy="1"/>
          </a:xfrm>
          <a:prstGeom prst="line">
            <a:avLst/>
          </a:prstGeom>
          <a:ln w="76200">
            <a:solidFill>
              <a:srgbClr val="FFCE37"/>
            </a:solidFill>
            <a:miter/>
          </a:ln>
        </p:spPr>
        <p:txBody>
          <a:bodyPr lIns="45719" rIns="45719"/>
          <a:lstStyle/>
          <a:p>
            <a:pPr>
              <a:defRPr>
                <a:latin typeface="Source Sans Pro"/>
                <a:ea typeface="Source Sans Pro"/>
                <a:cs typeface="Source Sans Pro"/>
                <a:sym typeface="Source Sans Pro"/>
              </a:defRPr>
            </a:pPr>
            <a:endParaRPr/>
          </a:p>
        </p:txBody>
      </p:sp>
      <p:pic>
        <p:nvPicPr>
          <p:cNvPr id="479" name="Picture 8" descr="Picture 8"/>
          <p:cNvPicPr>
            <a:picLocks noChangeAspect="1"/>
          </p:cNvPicPr>
          <p:nvPr/>
        </p:nvPicPr>
        <p:blipFill>
          <a:blip r:embed="rId3"/>
          <a:stretch>
            <a:fillRect/>
          </a:stretch>
        </p:blipFill>
        <p:spPr>
          <a:xfrm>
            <a:off x="10527176" y="6078359"/>
            <a:ext cx="1395381" cy="531507"/>
          </a:xfrm>
          <a:prstGeom prst="rect">
            <a:avLst/>
          </a:prstGeom>
          <a:ln w="12700">
            <a:miter lim="400000"/>
          </a:ln>
        </p:spPr>
      </p:pic>
      <p:sp>
        <p:nvSpPr>
          <p:cNvPr id="480" name="TextBox 1"/>
          <p:cNvSpPr txBox="1"/>
          <p:nvPr/>
        </p:nvSpPr>
        <p:spPr>
          <a:xfrm>
            <a:off x="38177" y="2894472"/>
            <a:ext cx="12115645" cy="37083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spAutoFit/>
          </a:bodyPr>
          <a:lstStyle>
            <a:lvl1pPr algn="ctr">
              <a:defRPr>
                <a:latin typeface="Source Sans Pro"/>
                <a:ea typeface="Source Sans Pro"/>
                <a:cs typeface="Source Sans Pro"/>
                <a:sym typeface="Source Sans Pro"/>
              </a:defRPr>
            </a:lvl1pPr>
          </a:lstStyle>
          <a:p>
            <a:r>
              <a:t>Scale Toolkit</a:t>
            </a:r>
          </a:p>
        </p:txBody>
      </p:sp>
    </p:spTree>
    <p:extLst>
      <p:ext uri="{BB962C8B-B14F-4D97-AF65-F5344CB8AC3E}">
        <p14:creationId xmlns:p14="http://schemas.microsoft.com/office/powerpoint/2010/main" val="55488207"/>
      </p:ext>
    </p:extLst>
  </p:cSld>
  <p:clrMapOvr>
    <a:masterClrMapping/>
  </p:clrMapOvr>
  <p:transition spd="med" advTm="25568"/>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Title 1"/>
          <p:cNvSpPr txBox="1"/>
          <p:nvPr/>
        </p:nvSpPr>
        <p:spPr>
          <a:xfrm>
            <a:off x="604520" y="289560"/>
            <a:ext cx="8149706" cy="599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nSpc>
                <a:spcPct val="90000"/>
              </a:lnSpc>
              <a:defRPr sz="3300">
                <a:solidFill>
                  <a:srgbClr val="FFFFFF"/>
                </a:solidFill>
                <a:latin typeface="Greycliff CF Bold"/>
                <a:ea typeface="Greycliff CF Bold"/>
                <a:cs typeface="Greycliff CF Bold"/>
                <a:sym typeface="Greycliff CF Bold"/>
              </a:defRPr>
            </a:lvl1pPr>
          </a:lstStyle>
          <a:p>
            <a:r>
              <a:t>MAPPING STAKEHOLDERS</a:t>
            </a:r>
          </a:p>
        </p:txBody>
      </p:sp>
      <p:sp>
        <p:nvSpPr>
          <p:cNvPr id="463" name="Text Placeholder 5"/>
          <p:cNvSpPr/>
          <p:nvPr/>
        </p:nvSpPr>
        <p:spPr>
          <a:xfrm>
            <a:off x="601003" y="1519985"/>
            <a:ext cx="10632778" cy="12819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nSpc>
                <a:spcPct val="110000"/>
              </a:lnSpc>
              <a:spcBef>
                <a:spcPts val="1800"/>
              </a:spcBef>
              <a:defRPr sz="1600">
                <a:solidFill>
                  <a:srgbClr val="074859"/>
                </a:solidFill>
                <a:latin typeface="Source Sans Pro"/>
                <a:ea typeface="Source Sans Pro"/>
                <a:cs typeface="Source Sans Pro"/>
                <a:sym typeface="Source Sans Pro"/>
              </a:defRPr>
            </a:lvl1pPr>
          </a:lstStyle>
          <a:p>
            <a:r>
              <a:rPr sz="1400"/>
              <a:t>You can list all the stakeholders you want to manage. You can start putting all you can imagine and then filtering it when doing the exercise of the next slide. Feel free to use the chosen categories or edit according to your reality. </a:t>
            </a:r>
          </a:p>
        </p:txBody>
      </p:sp>
      <p:graphicFrame>
        <p:nvGraphicFramePr>
          <p:cNvPr id="464" name="Tabela"/>
          <p:cNvGraphicFramePr/>
          <p:nvPr>
            <p:extLst>
              <p:ext uri="{D42A27DB-BD31-4B8C-83A1-F6EECF244321}">
                <p14:modId xmlns:p14="http://schemas.microsoft.com/office/powerpoint/2010/main" val="1340559855"/>
              </p:ext>
            </p:extLst>
          </p:nvPr>
        </p:nvGraphicFramePr>
        <p:xfrm>
          <a:off x="959061" y="2415897"/>
          <a:ext cx="3270752" cy="4176910"/>
        </p:xfrm>
        <a:graphic>
          <a:graphicData uri="http://schemas.openxmlformats.org/drawingml/2006/table">
            <a:tbl>
              <a:tblPr bandRow="1">
                <a:tableStyleId>{4C3C2611-4C71-4FC5-86AE-919BDF0F9419}</a:tableStyleId>
              </a:tblPr>
              <a:tblGrid>
                <a:gridCol w="3270752">
                  <a:extLst>
                    <a:ext uri="{9D8B030D-6E8A-4147-A177-3AD203B41FA5}">
                      <a16:colId xmlns:a16="http://schemas.microsoft.com/office/drawing/2014/main" val="20000"/>
                    </a:ext>
                  </a:extLst>
                </a:gridCol>
              </a:tblGrid>
              <a:tr h="417691">
                <a:tc>
                  <a:txBody>
                    <a:bodyPr/>
                    <a:lstStyle/>
                    <a:p>
                      <a:pPr algn="l">
                        <a:defRPr sz="1800"/>
                      </a:pPr>
                      <a:r>
                        <a:rPr sz="1400" b="1" dirty="0">
                          <a:latin typeface="Source Sans Pro"/>
                          <a:ea typeface="+mj-ea"/>
                          <a:cs typeface="+mj-cs"/>
                          <a:sym typeface="Helvetica"/>
                        </a:rPr>
                        <a:t>&lt;&lt;category1&gt;&gt;</a:t>
                      </a:r>
                    </a:p>
                  </a:txBody>
                  <a:tcPr marL="0" marR="0" marT="0" marB="0" horzOverflow="overflow"/>
                </a:tc>
                <a:extLst>
                  <a:ext uri="{0D108BD9-81ED-4DB2-BD59-A6C34878D82A}">
                    <a16:rowId xmlns:a16="http://schemas.microsoft.com/office/drawing/2014/main" val="10000"/>
                  </a:ext>
                </a:extLst>
              </a:tr>
              <a:tr h="417691">
                <a:tc>
                  <a:txBody>
                    <a:bodyPr/>
                    <a:lstStyle/>
                    <a:p>
                      <a:pPr algn="l">
                        <a:defRPr sz="1500">
                          <a:latin typeface="+mj-lt"/>
                          <a:ea typeface="+mj-ea"/>
                          <a:cs typeface="+mj-cs"/>
                          <a:sym typeface="Helvetica"/>
                        </a:defRPr>
                      </a:pPr>
                      <a:endParaRPr sz="1400" dirty="0">
                        <a:latin typeface="Source Sans Pro"/>
                      </a:endParaRPr>
                    </a:p>
                  </a:txBody>
                  <a:tcPr marL="0" marR="0" marT="0" marB="0" horzOverflow="overflow"/>
                </a:tc>
                <a:extLst>
                  <a:ext uri="{0D108BD9-81ED-4DB2-BD59-A6C34878D82A}">
                    <a16:rowId xmlns:a16="http://schemas.microsoft.com/office/drawing/2014/main" val="10001"/>
                  </a:ext>
                </a:extLst>
              </a:tr>
              <a:tr h="417691">
                <a:tc>
                  <a:txBody>
                    <a:bodyPr/>
                    <a:lstStyle/>
                    <a:p>
                      <a:pPr algn="l">
                        <a:defRPr sz="1500">
                          <a:latin typeface="+mj-lt"/>
                          <a:ea typeface="+mj-ea"/>
                          <a:cs typeface="+mj-cs"/>
                          <a:sym typeface="Helvetica"/>
                        </a:defRPr>
                      </a:pPr>
                      <a:endParaRPr sz="1400" dirty="0">
                        <a:latin typeface="Source Sans Pro"/>
                      </a:endParaRPr>
                    </a:p>
                  </a:txBody>
                  <a:tcPr marL="0" marR="0" marT="0" marB="0" horzOverflow="overflow"/>
                </a:tc>
                <a:extLst>
                  <a:ext uri="{0D108BD9-81ED-4DB2-BD59-A6C34878D82A}">
                    <a16:rowId xmlns:a16="http://schemas.microsoft.com/office/drawing/2014/main" val="10002"/>
                  </a:ext>
                </a:extLst>
              </a:tr>
              <a:tr h="417691">
                <a:tc>
                  <a:txBody>
                    <a:bodyPr/>
                    <a:lstStyle/>
                    <a:p>
                      <a:pPr algn="l">
                        <a:defRPr sz="1500">
                          <a:latin typeface="+mj-lt"/>
                          <a:ea typeface="+mj-ea"/>
                          <a:cs typeface="+mj-cs"/>
                          <a:sym typeface="Helvetica"/>
                        </a:defRPr>
                      </a:pPr>
                      <a:endParaRPr sz="1400" dirty="0">
                        <a:latin typeface="Source Sans Pro"/>
                      </a:endParaRPr>
                    </a:p>
                  </a:txBody>
                  <a:tcPr marL="0" marR="0" marT="0" marB="0" horzOverflow="overflow"/>
                </a:tc>
                <a:extLst>
                  <a:ext uri="{0D108BD9-81ED-4DB2-BD59-A6C34878D82A}">
                    <a16:rowId xmlns:a16="http://schemas.microsoft.com/office/drawing/2014/main" val="10003"/>
                  </a:ext>
                </a:extLst>
              </a:tr>
              <a:tr h="417691">
                <a:tc>
                  <a:txBody>
                    <a:bodyPr/>
                    <a:lstStyle/>
                    <a:p>
                      <a:pPr algn="l">
                        <a:defRPr sz="1500">
                          <a:latin typeface="+mj-lt"/>
                          <a:ea typeface="+mj-ea"/>
                          <a:cs typeface="+mj-cs"/>
                          <a:sym typeface="Helvetica"/>
                        </a:defRPr>
                      </a:pPr>
                      <a:endParaRPr sz="1400" dirty="0">
                        <a:latin typeface="Source Sans Pro"/>
                      </a:endParaRPr>
                    </a:p>
                  </a:txBody>
                  <a:tcPr marL="0" marR="0" marT="0" marB="0" horzOverflow="overflow"/>
                </a:tc>
                <a:extLst>
                  <a:ext uri="{0D108BD9-81ED-4DB2-BD59-A6C34878D82A}">
                    <a16:rowId xmlns:a16="http://schemas.microsoft.com/office/drawing/2014/main" val="10004"/>
                  </a:ext>
                </a:extLst>
              </a:tr>
              <a:tr h="417691">
                <a:tc>
                  <a:txBody>
                    <a:bodyPr/>
                    <a:lstStyle/>
                    <a:p>
                      <a:pPr algn="l">
                        <a:defRPr sz="1800"/>
                      </a:pPr>
                      <a:r>
                        <a:rPr sz="1400" b="1" dirty="0">
                          <a:latin typeface="Source Sans Pro"/>
                          <a:ea typeface="+mj-ea"/>
                          <a:cs typeface="+mj-cs"/>
                          <a:sym typeface="Helvetica"/>
                        </a:rPr>
                        <a:t>&lt;&lt;category2&gt;&gt;</a:t>
                      </a:r>
                    </a:p>
                  </a:txBody>
                  <a:tcPr marL="0" marR="0" marT="0" marB="0" horzOverflow="overflow"/>
                </a:tc>
                <a:extLst>
                  <a:ext uri="{0D108BD9-81ED-4DB2-BD59-A6C34878D82A}">
                    <a16:rowId xmlns:a16="http://schemas.microsoft.com/office/drawing/2014/main" val="10005"/>
                  </a:ext>
                </a:extLst>
              </a:tr>
              <a:tr h="417691">
                <a:tc>
                  <a:txBody>
                    <a:bodyPr/>
                    <a:lstStyle/>
                    <a:p>
                      <a:pPr algn="l">
                        <a:defRPr sz="1500">
                          <a:latin typeface="+mj-lt"/>
                          <a:ea typeface="+mj-ea"/>
                          <a:cs typeface="+mj-cs"/>
                          <a:sym typeface="Helvetica"/>
                        </a:defRPr>
                      </a:pPr>
                      <a:endParaRPr sz="1400" dirty="0">
                        <a:latin typeface="Source Sans Pro"/>
                      </a:endParaRPr>
                    </a:p>
                  </a:txBody>
                  <a:tcPr marL="0" marR="0" marT="0" marB="0" horzOverflow="overflow"/>
                </a:tc>
                <a:extLst>
                  <a:ext uri="{0D108BD9-81ED-4DB2-BD59-A6C34878D82A}">
                    <a16:rowId xmlns:a16="http://schemas.microsoft.com/office/drawing/2014/main" val="10006"/>
                  </a:ext>
                </a:extLst>
              </a:tr>
              <a:tr h="417691">
                <a:tc>
                  <a:txBody>
                    <a:bodyPr/>
                    <a:lstStyle/>
                    <a:p>
                      <a:pPr algn="l">
                        <a:defRPr sz="1500">
                          <a:latin typeface="+mj-lt"/>
                          <a:ea typeface="+mj-ea"/>
                          <a:cs typeface="+mj-cs"/>
                          <a:sym typeface="Helvetica"/>
                        </a:defRPr>
                      </a:pPr>
                      <a:endParaRPr sz="1400" dirty="0">
                        <a:latin typeface="Source Sans Pro"/>
                      </a:endParaRPr>
                    </a:p>
                  </a:txBody>
                  <a:tcPr marL="0" marR="0" marT="0" marB="0" horzOverflow="overflow"/>
                </a:tc>
                <a:extLst>
                  <a:ext uri="{0D108BD9-81ED-4DB2-BD59-A6C34878D82A}">
                    <a16:rowId xmlns:a16="http://schemas.microsoft.com/office/drawing/2014/main" val="10007"/>
                  </a:ext>
                </a:extLst>
              </a:tr>
              <a:tr h="417691">
                <a:tc>
                  <a:txBody>
                    <a:bodyPr/>
                    <a:lstStyle/>
                    <a:p>
                      <a:pPr algn="l">
                        <a:defRPr sz="1500">
                          <a:latin typeface="+mj-lt"/>
                          <a:ea typeface="+mj-ea"/>
                          <a:cs typeface="+mj-cs"/>
                          <a:sym typeface="Helvetica"/>
                        </a:defRPr>
                      </a:pPr>
                      <a:endParaRPr sz="1400" dirty="0">
                        <a:latin typeface="Source Sans Pro"/>
                      </a:endParaRPr>
                    </a:p>
                  </a:txBody>
                  <a:tcPr marL="0" marR="0" marT="0" marB="0" horzOverflow="overflow"/>
                </a:tc>
                <a:extLst>
                  <a:ext uri="{0D108BD9-81ED-4DB2-BD59-A6C34878D82A}">
                    <a16:rowId xmlns:a16="http://schemas.microsoft.com/office/drawing/2014/main" val="10008"/>
                  </a:ext>
                </a:extLst>
              </a:tr>
              <a:tr h="417691">
                <a:tc>
                  <a:txBody>
                    <a:bodyPr/>
                    <a:lstStyle/>
                    <a:p>
                      <a:pPr algn="l">
                        <a:defRPr sz="1500">
                          <a:latin typeface="+mj-lt"/>
                          <a:ea typeface="+mj-ea"/>
                          <a:cs typeface="+mj-cs"/>
                          <a:sym typeface="Helvetica"/>
                        </a:defRPr>
                      </a:pPr>
                      <a:endParaRPr sz="1400" dirty="0">
                        <a:latin typeface="Source Sans Pro"/>
                      </a:endParaRPr>
                    </a:p>
                  </a:txBody>
                  <a:tcPr marL="0" marR="0" marT="0" marB="0" horzOverflow="overflow"/>
                </a:tc>
                <a:extLst>
                  <a:ext uri="{0D108BD9-81ED-4DB2-BD59-A6C34878D82A}">
                    <a16:rowId xmlns:a16="http://schemas.microsoft.com/office/drawing/2014/main" val="10009"/>
                  </a:ext>
                </a:extLst>
              </a:tr>
            </a:tbl>
          </a:graphicData>
        </a:graphic>
      </p:graphicFrame>
      <p:graphicFrame>
        <p:nvGraphicFramePr>
          <p:cNvPr id="465" name="Tabela"/>
          <p:cNvGraphicFramePr/>
          <p:nvPr>
            <p:extLst>
              <p:ext uri="{D42A27DB-BD31-4B8C-83A1-F6EECF244321}">
                <p14:modId xmlns:p14="http://schemas.microsoft.com/office/powerpoint/2010/main" val="253567350"/>
              </p:ext>
            </p:extLst>
          </p:nvPr>
        </p:nvGraphicFramePr>
        <p:xfrm>
          <a:off x="4460624" y="2415897"/>
          <a:ext cx="3270752" cy="4176910"/>
        </p:xfrm>
        <a:graphic>
          <a:graphicData uri="http://schemas.openxmlformats.org/drawingml/2006/table">
            <a:tbl>
              <a:tblPr bandRow="1">
                <a:tableStyleId>{4C3C2611-4C71-4FC5-86AE-919BDF0F9419}</a:tableStyleId>
              </a:tblPr>
              <a:tblGrid>
                <a:gridCol w="3270752">
                  <a:extLst>
                    <a:ext uri="{9D8B030D-6E8A-4147-A177-3AD203B41FA5}">
                      <a16:colId xmlns:a16="http://schemas.microsoft.com/office/drawing/2014/main" val="20000"/>
                    </a:ext>
                  </a:extLst>
                </a:gridCol>
              </a:tblGrid>
              <a:tr h="417691">
                <a:tc>
                  <a:txBody>
                    <a:bodyPr/>
                    <a:lstStyle/>
                    <a:p>
                      <a:pPr algn="l">
                        <a:defRPr sz="1800"/>
                      </a:pPr>
                      <a:r>
                        <a:rPr sz="1400" b="1" dirty="0">
                          <a:latin typeface="Source Sans Pro"/>
                          <a:ea typeface="+mj-ea"/>
                          <a:cs typeface="+mj-cs"/>
                          <a:sym typeface="Helvetica"/>
                        </a:rPr>
                        <a:t>&lt;&lt;category3&gt;&gt;</a:t>
                      </a:r>
                    </a:p>
                  </a:txBody>
                  <a:tcPr marL="0" marR="0" marT="0" marB="0" horzOverflow="overflow"/>
                </a:tc>
                <a:extLst>
                  <a:ext uri="{0D108BD9-81ED-4DB2-BD59-A6C34878D82A}">
                    <a16:rowId xmlns:a16="http://schemas.microsoft.com/office/drawing/2014/main" val="10000"/>
                  </a:ext>
                </a:extLst>
              </a:tr>
              <a:tr h="417691">
                <a:tc>
                  <a:txBody>
                    <a:bodyPr/>
                    <a:lstStyle/>
                    <a:p>
                      <a:pPr algn="l">
                        <a:defRPr sz="1500">
                          <a:latin typeface="+mj-lt"/>
                          <a:ea typeface="+mj-ea"/>
                          <a:cs typeface="+mj-cs"/>
                          <a:sym typeface="Helvetica"/>
                        </a:defRPr>
                      </a:pPr>
                      <a:endParaRPr sz="1400" dirty="0">
                        <a:latin typeface="Source Sans Pro"/>
                      </a:endParaRPr>
                    </a:p>
                  </a:txBody>
                  <a:tcPr marL="0" marR="0" marT="0" marB="0" horzOverflow="overflow"/>
                </a:tc>
                <a:extLst>
                  <a:ext uri="{0D108BD9-81ED-4DB2-BD59-A6C34878D82A}">
                    <a16:rowId xmlns:a16="http://schemas.microsoft.com/office/drawing/2014/main" val="10001"/>
                  </a:ext>
                </a:extLst>
              </a:tr>
              <a:tr h="417691">
                <a:tc>
                  <a:txBody>
                    <a:bodyPr/>
                    <a:lstStyle/>
                    <a:p>
                      <a:pPr algn="l">
                        <a:defRPr sz="1500">
                          <a:latin typeface="+mj-lt"/>
                          <a:ea typeface="+mj-ea"/>
                          <a:cs typeface="+mj-cs"/>
                          <a:sym typeface="Helvetica"/>
                        </a:defRPr>
                      </a:pPr>
                      <a:endParaRPr sz="1400" dirty="0">
                        <a:latin typeface="Source Sans Pro"/>
                      </a:endParaRPr>
                    </a:p>
                  </a:txBody>
                  <a:tcPr marL="0" marR="0" marT="0" marB="0" horzOverflow="overflow"/>
                </a:tc>
                <a:extLst>
                  <a:ext uri="{0D108BD9-81ED-4DB2-BD59-A6C34878D82A}">
                    <a16:rowId xmlns:a16="http://schemas.microsoft.com/office/drawing/2014/main" val="10002"/>
                  </a:ext>
                </a:extLst>
              </a:tr>
              <a:tr h="417691">
                <a:tc>
                  <a:txBody>
                    <a:bodyPr/>
                    <a:lstStyle/>
                    <a:p>
                      <a:pPr algn="l">
                        <a:defRPr sz="1500">
                          <a:latin typeface="+mj-lt"/>
                          <a:ea typeface="+mj-ea"/>
                          <a:cs typeface="+mj-cs"/>
                          <a:sym typeface="Helvetica"/>
                        </a:defRPr>
                      </a:pPr>
                      <a:endParaRPr sz="1400" dirty="0">
                        <a:latin typeface="Source Sans Pro"/>
                      </a:endParaRPr>
                    </a:p>
                  </a:txBody>
                  <a:tcPr marL="0" marR="0" marT="0" marB="0" horzOverflow="overflow"/>
                </a:tc>
                <a:extLst>
                  <a:ext uri="{0D108BD9-81ED-4DB2-BD59-A6C34878D82A}">
                    <a16:rowId xmlns:a16="http://schemas.microsoft.com/office/drawing/2014/main" val="10003"/>
                  </a:ext>
                </a:extLst>
              </a:tr>
              <a:tr h="417691">
                <a:tc>
                  <a:txBody>
                    <a:bodyPr/>
                    <a:lstStyle/>
                    <a:p>
                      <a:pPr algn="l">
                        <a:defRPr sz="1500">
                          <a:latin typeface="+mj-lt"/>
                          <a:ea typeface="+mj-ea"/>
                          <a:cs typeface="+mj-cs"/>
                          <a:sym typeface="Helvetica"/>
                        </a:defRPr>
                      </a:pPr>
                      <a:endParaRPr sz="1400" dirty="0">
                        <a:latin typeface="Source Sans Pro"/>
                      </a:endParaRPr>
                    </a:p>
                  </a:txBody>
                  <a:tcPr marL="0" marR="0" marT="0" marB="0" horzOverflow="overflow"/>
                </a:tc>
                <a:extLst>
                  <a:ext uri="{0D108BD9-81ED-4DB2-BD59-A6C34878D82A}">
                    <a16:rowId xmlns:a16="http://schemas.microsoft.com/office/drawing/2014/main" val="10004"/>
                  </a:ext>
                </a:extLst>
              </a:tr>
              <a:tr h="417691">
                <a:tc>
                  <a:txBody>
                    <a:bodyPr/>
                    <a:lstStyle/>
                    <a:p>
                      <a:pPr algn="l">
                        <a:defRPr sz="1800"/>
                      </a:pPr>
                      <a:r>
                        <a:rPr sz="1400" b="1" dirty="0">
                          <a:latin typeface="Source Sans Pro"/>
                          <a:ea typeface="+mj-ea"/>
                          <a:cs typeface="+mj-cs"/>
                          <a:sym typeface="Helvetica"/>
                        </a:rPr>
                        <a:t>&lt;&lt;category4&gt;&gt;</a:t>
                      </a:r>
                    </a:p>
                  </a:txBody>
                  <a:tcPr marL="0" marR="0" marT="0" marB="0" horzOverflow="overflow"/>
                </a:tc>
                <a:extLst>
                  <a:ext uri="{0D108BD9-81ED-4DB2-BD59-A6C34878D82A}">
                    <a16:rowId xmlns:a16="http://schemas.microsoft.com/office/drawing/2014/main" val="10005"/>
                  </a:ext>
                </a:extLst>
              </a:tr>
              <a:tr h="417691">
                <a:tc>
                  <a:txBody>
                    <a:bodyPr/>
                    <a:lstStyle/>
                    <a:p>
                      <a:pPr algn="l">
                        <a:defRPr sz="1500">
                          <a:latin typeface="+mj-lt"/>
                          <a:ea typeface="+mj-ea"/>
                          <a:cs typeface="+mj-cs"/>
                          <a:sym typeface="Helvetica"/>
                        </a:defRPr>
                      </a:pPr>
                      <a:endParaRPr sz="1400" dirty="0">
                        <a:latin typeface="Source Sans Pro"/>
                      </a:endParaRPr>
                    </a:p>
                  </a:txBody>
                  <a:tcPr marL="0" marR="0" marT="0" marB="0" horzOverflow="overflow"/>
                </a:tc>
                <a:extLst>
                  <a:ext uri="{0D108BD9-81ED-4DB2-BD59-A6C34878D82A}">
                    <a16:rowId xmlns:a16="http://schemas.microsoft.com/office/drawing/2014/main" val="10006"/>
                  </a:ext>
                </a:extLst>
              </a:tr>
              <a:tr h="417691">
                <a:tc>
                  <a:txBody>
                    <a:bodyPr/>
                    <a:lstStyle/>
                    <a:p>
                      <a:pPr algn="l">
                        <a:defRPr sz="1500">
                          <a:latin typeface="+mj-lt"/>
                          <a:ea typeface="+mj-ea"/>
                          <a:cs typeface="+mj-cs"/>
                          <a:sym typeface="Helvetica"/>
                        </a:defRPr>
                      </a:pPr>
                      <a:endParaRPr sz="1400" dirty="0">
                        <a:latin typeface="Source Sans Pro"/>
                      </a:endParaRPr>
                    </a:p>
                  </a:txBody>
                  <a:tcPr marL="0" marR="0" marT="0" marB="0" horzOverflow="overflow"/>
                </a:tc>
                <a:extLst>
                  <a:ext uri="{0D108BD9-81ED-4DB2-BD59-A6C34878D82A}">
                    <a16:rowId xmlns:a16="http://schemas.microsoft.com/office/drawing/2014/main" val="10007"/>
                  </a:ext>
                </a:extLst>
              </a:tr>
              <a:tr h="417691">
                <a:tc>
                  <a:txBody>
                    <a:bodyPr/>
                    <a:lstStyle/>
                    <a:p>
                      <a:pPr algn="l">
                        <a:defRPr sz="1500">
                          <a:latin typeface="+mj-lt"/>
                          <a:ea typeface="+mj-ea"/>
                          <a:cs typeface="+mj-cs"/>
                          <a:sym typeface="Helvetica"/>
                        </a:defRPr>
                      </a:pPr>
                      <a:endParaRPr sz="1400" dirty="0">
                        <a:latin typeface="Source Sans Pro"/>
                      </a:endParaRPr>
                    </a:p>
                  </a:txBody>
                  <a:tcPr marL="0" marR="0" marT="0" marB="0" horzOverflow="overflow"/>
                </a:tc>
                <a:extLst>
                  <a:ext uri="{0D108BD9-81ED-4DB2-BD59-A6C34878D82A}">
                    <a16:rowId xmlns:a16="http://schemas.microsoft.com/office/drawing/2014/main" val="10008"/>
                  </a:ext>
                </a:extLst>
              </a:tr>
              <a:tr h="417691">
                <a:tc>
                  <a:txBody>
                    <a:bodyPr/>
                    <a:lstStyle/>
                    <a:p>
                      <a:pPr algn="l">
                        <a:defRPr sz="1500">
                          <a:latin typeface="+mj-lt"/>
                          <a:ea typeface="+mj-ea"/>
                          <a:cs typeface="+mj-cs"/>
                          <a:sym typeface="Helvetica"/>
                        </a:defRPr>
                      </a:pPr>
                      <a:endParaRPr sz="1400" dirty="0">
                        <a:latin typeface="Source Sans Pro"/>
                      </a:endParaRPr>
                    </a:p>
                  </a:txBody>
                  <a:tcPr marL="0" marR="0" marT="0" marB="0" horzOverflow="overflow"/>
                </a:tc>
                <a:extLst>
                  <a:ext uri="{0D108BD9-81ED-4DB2-BD59-A6C34878D82A}">
                    <a16:rowId xmlns:a16="http://schemas.microsoft.com/office/drawing/2014/main" val="10009"/>
                  </a:ext>
                </a:extLst>
              </a:tr>
            </a:tbl>
          </a:graphicData>
        </a:graphic>
      </p:graphicFrame>
      <p:graphicFrame>
        <p:nvGraphicFramePr>
          <p:cNvPr id="466" name="Tabela"/>
          <p:cNvGraphicFramePr/>
          <p:nvPr>
            <p:extLst>
              <p:ext uri="{D42A27DB-BD31-4B8C-83A1-F6EECF244321}">
                <p14:modId xmlns:p14="http://schemas.microsoft.com/office/powerpoint/2010/main" val="2617911344"/>
              </p:ext>
            </p:extLst>
          </p:nvPr>
        </p:nvGraphicFramePr>
        <p:xfrm>
          <a:off x="7955836" y="2415897"/>
          <a:ext cx="3270752" cy="4176910"/>
        </p:xfrm>
        <a:graphic>
          <a:graphicData uri="http://schemas.openxmlformats.org/drawingml/2006/table">
            <a:tbl>
              <a:tblPr bandRow="1">
                <a:tableStyleId>{4C3C2611-4C71-4FC5-86AE-919BDF0F9419}</a:tableStyleId>
              </a:tblPr>
              <a:tblGrid>
                <a:gridCol w="3270752">
                  <a:extLst>
                    <a:ext uri="{9D8B030D-6E8A-4147-A177-3AD203B41FA5}">
                      <a16:colId xmlns:a16="http://schemas.microsoft.com/office/drawing/2014/main" val="20000"/>
                    </a:ext>
                  </a:extLst>
                </a:gridCol>
              </a:tblGrid>
              <a:tr h="417691">
                <a:tc>
                  <a:txBody>
                    <a:bodyPr/>
                    <a:lstStyle/>
                    <a:p>
                      <a:pPr algn="l">
                        <a:defRPr sz="1800"/>
                      </a:pPr>
                      <a:r>
                        <a:rPr sz="1400" b="1" dirty="0">
                          <a:latin typeface="Source Sans Pro"/>
                          <a:ea typeface="+mj-ea"/>
                          <a:cs typeface="+mj-cs"/>
                          <a:sym typeface="Helvetica"/>
                        </a:rPr>
                        <a:t>&lt;&lt;category5&gt;&gt;</a:t>
                      </a:r>
                    </a:p>
                  </a:txBody>
                  <a:tcPr marL="0" marR="0" marT="0" marB="0" horzOverflow="overflow"/>
                </a:tc>
                <a:extLst>
                  <a:ext uri="{0D108BD9-81ED-4DB2-BD59-A6C34878D82A}">
                    <a16:rowId xmlns:a16="http://schemas.microsoft.com/office/drawing/2014/main" val="10000"/>
                  </a:ext>
                </a:extLst>
              </a:tr>
              <a:tr h="417691">
                <a:tc>
                  <a:txBody>
                    <a:bodyPr/>
                    <a:lstStyle/>
                    <a:p>
                      <a:pPr algn="l">
                        <a:defRPr sz="1500">
                          <a:latin typeface="+mj-lt"/>
                          <a:ea typeface="+mj-ea"/>
                          <a:cs typeface="+mj-cs"/>
                          <a:sym typeface="Helvetica"/>
                        </a:defRPr>
                      </a:pPr>
                      <a:endParaRPr sz="1400" dirty="0">
                        <a:latin typeface="Source Sans Pro"/>
                      </a:endParaRPr>
                    </a:p>
                  </a:txBody>
                  <a:tcPr marL="0" marR="0" marT="0" marB="0" horzOverflow="overflow"/>
                </a:tc>
                <a:extLst>
                  <a:ext uri="{0D108BD9-81ED-4DB2-BD59-A6C34878D82A}">
                    <a16:rowId xmlns:a16="http://schemas.microsoft.com/office/drawing/2014/main" val="10001"/>
                  </a:ext>
                </a:extLst>
              </a:tr>
              <a:tr h="417691">
                <a:tc>
                  <a:txBody>
                    <a:bodyPr/>
                    <a:lstStyle/>
                    <a:p>
                      <a:pPr algn="l">
                        <a:defRPr sz="1500">
                          <a:latin typeface="+mj-lt"/>
                          <a:ea typeface="+mj-ea"/>
                          <a:cs typeface="+mj-cs"/>
                          <a:sym typeface="Helvetica"/>
                        </a:defRPr>
                      </a:pPr>
                      <a:endParaRPr sz="1400" dirty="0">
                        <a:latin typeface="Source Sans Pro"/>
                      </a:endParaRPr>
                    </a:p>
                  </a:txBody>
                  <a:tcPr marL="0" marR="0" marT="0" marB="0" horzOverflow="overflow"/>
                </a:tc>
                <a:extLst>
                  <a:ext uri="{0D108BD9-81ED-4DB2-BD59-A6C34878D82A}">
                    <a16:rowId xmlns:a16="http://schemas.microsoft.com/office/drawing/2014/main" val="10002"/>
                  </a:ext>
                </a:extLst>
              </a:tr>
              <a:tr h="417691">
                <a:tc>
                  <a:txBody>
                    <a:bodyPr/>
                    <a:lstStyle/>
                    <a:p>
                      <a:pPr algn="l">
                        <a:defRPr sz="1500">
                          <a:latin typeface="+mj-lt"/>
                          <a:ea typeface="+mj-ea"/>
                          <a:cs typeface="+mj-cs"/>
                          <a:sym typeface="Helvetica"/>
                        </a:defRPr>
                      </a:pPr>
                      <a:endParaRPr sz="1400" dirty="0">
                        <a:latin typeface="Source Sans Pro"/>
                      </a:endParaRPr>
                    </a:p>
                  </a:txBody>
                  <a:tcPr marL="0" marR="0" marT="0" marB="0" horzOverflow="overflow"/>
                </a:tc>
                <a:extLst>
                  <a:ext uri="{0D108BD9-81ED-4DB2-BD59-A6C34878D82A}">
                    <a16:rowId xmlns:a16="http://schemas.microsoft.com/office/drawing/2014/main" val="10003"/>
                  </a:ext>
                </a:extLst>
              </a:tr>
              <a:tr h="417691">
                <a:tc>
                  <a:txBody>
                    <a:bodyPr/>
                    <a:lstStyle/>
                    <a:p>
                      <a:pPr algn="l">
                        <a:defRPr sz="1500">
                          <a:latin typeface="+mj-lt"/>
                          <a:ea typeface="+mj-ea"/>
                          <a:cs typeface="+mj-cs"/>
                          <a:sym typeface="Helvetica"/>
                        </a:defRPr>
                      </a:pPr>
                      <a:endParaRPr sz="1400" dirty="0">
                        <a:latin typeface="Source Sans Pro"/>
                      </a:endParaRPr>
                    </a:p>
                  </a:txBody>
                  <a:tcPr marL="0" marR="0" marT="0" marB="0" horzOverflow="overflow"/>
                </a:tc>
                <a:extLst>
                  <a:ext uri="{0D108BD9-81ED-4DB2-BD59-A6C34878D82A}">
                    <a16:rowId xmlns:a16="http://schemas.microsoft.com/office/drawing/2014/main" val="10004"/>
                  </a:ext>
                </a:extLst>
              </a:tr>
              <a:tr h="417691">
                <a:tc>
                  <a:txBody>
                    <a:bodyPr/>
                    <a:lstStyle/>
                    <a:p>
                      <a:pPr algn="l">
                        <a:defRPr sz="1800"/>
                      </a:pPr>
                      <a:r>
                        <a:rPr sz="1400" b="1" dirty="0">
                          <a:latin typeface="Source Sans Pro"/>
                          <a:ea typeface="+mj-ea"/>
                          <a:cs typeface="+mj-cs"/>
                          <a:sym typeface="Helvetica"/>
                        </a:rPr>
                        <a:t>&lt;&lt;category6&gt;&gt;</a:t>
                      </a:r>
                    </a:p>
                  </a:txBody>
                  <a:tcPr marL="0" marR="0" marT="0" marB="0" horzOverflow="overflow"/>
                </a:tc>
                <a:extLst>
                  <a:ext uri="{0D108BD9-81ED-4DB2-BD59-A6C34878D82A}">
                    <a16:rowId xmlns:a16="http://schemas.microsoft.com/office/drawing/2014/main" val="10005"/>
                  </a:ext>
                </a:extLst>
              </a:tr>
              <a:tr h="417691">
                <a:tc>
                  <a:txBody>
                    <a:bodyPr/>
                    <a:lstStyle/>
                    <a:p>
                      <a:pPr algn="l">
                        <a:defRPr sz="1500">
                          <a:latin typeface="+mj-lt"/>
                          <a:ea typeface="+mj-ea"/>
                          <a:cs typeface="+mj-cs"/>
                          <a:sym typeface="Helvetica"/>
                        </a:defRPr>
                      </a:pPr>
                      <a:endParaRPr sz="1400" dirty="0">
                        <a:latin typeface="Source Sans Pro"/>
                      </a:endParaRPr>
                    </a:p>
                  </a:txBody>
                  <a:tcPr marL="0" marR="0" marT="0" marB="0" horzOverflow="overflow"/>
                </a:tc>
                <a:extLst>
                  <a:ext uri="{0D108BD9-81ED-4DB2-BD59-A6C34878D82A}">
                    <a16:rowId xmlns:a16="http://schemas.microsoft.com/office/drawing/2014/main" val="10006"/>
                  </a:ext>
                </a:extLst>
              </a:tr>
              <a:tr h="417691">
                <a:tc>
                  <a:txBody>
                    <a:bodyPr/>
                    <a:lstStyle/>
                    <a:p>
                      <a:pPr algn="l">
                        <a:defRPr sz="1500">
                          <a:latin typeface="+mj-lt"/>
                          <a:ea typeface="+mj-ea"/>
                          <a:cs typeface="+mj-cs"/>
                          <a:sym typeface="Helvetica"/>
                        </a:defRPr>
                      </a:pPr>
                      <a:endParaRPr sz="1400" dirty="0">
                        <a:latin typeface="Source Sans Pro"/>
                      </a:endParaRPr>
                    </a:p>
                  </a:txBody>
                  <a:tcPr marL="0" marR="0" marT="0" marB="0" horzOverflow="overflow"/>
                </a:tc>
                <a:extLst>
                  <a:ext uri="{0D108BD9-81ED-4DB2-BD59-A6C34878D82A}">
                    <a16:rowId xmlns:a16="http://schemas.microsoft.com/office/drawing/2014/main" val="10007"/>
                  </a:ext>
                </a:extLst>
              </a:tr>
              <a:tr h="417691">
                <a:tc>
                  <a:txBody>
                    <a:bodyPr/>
                    <a:lstStyle/>
                    <a:p>
                      <a:pPr algn="l">
                        <a:defRPr sz="1500">
                          <a:latin typeface="+mj-lt"/>
                          <a:ea typeface="+mj-ea"/>
                          <a:cs typeface="+mj-cs"/>
                          <a:sym typeface="Helvetica"/>
                        </a:defRPr>
                      </a:pPr>
                      <a:endParaRPr sz="1400" dirty="0">
                        <a:latin typeface="Source Sans Pro"/>
                      </a:endParaRPr>
                    </a:p>
                  </a:txBody>
                  <a:tcPr marL="0" marR="0" marT="0" marB="0" horzOverflow="overflow"/>
                </a:tc>
                <a:extLst>
                  <a:ext uri="{0D108BD9-81ED-4DB2-BD59-A6C34878D82A}">
                    <a16:rowId xmlns:a16="http://schemas.microsoft.com/office/drawing/2014/main" val="10008"/>
                  </a:ext>
                </a:extLst>
              </a:tr>
              <a:tr h="417691">
                <a:tc>
                  <a:txBody>
                    <a:bodyPr/>
                    <a:lstStyle/>
                    <a:p>
                      <a:pPr algn="l">
                        <a:defRPr sz="1500">
                          <a:latin typeface="+mj-lt"/>
                          <a:ea typeface="+mj-ea"/>
                          <a:cs typeface="+mj-cs"/>
                          <a:sym typeface="Helvetica"/>
                        </a:defRPr>
                      </a:pPr>
                      <a:endParaRPr sz="1400" dirty="0">
                        <a:latin typeface="Source Sans Pro"/>
                      </a:endParaRPr>
                    </a:p>
                  </a:txBody>
                  <a:tcPr marL="0" marR="0" marT="0" marB="0" horzOverflow="overflow"/>
                </a:tc>
                <a:extLst>
                  <a:ext uri="{0D108BD9-81ED-4DB2-BD59-A6C34878D82A}">
                    <a16:rowId xmlns:a16="http://schemas.microsoft.com/office/drawing/2014/main" val="10009"/>
                  </a:ext>
                </a:extLst>
              </a:tr>
            </a:tbl>
          </a:graphicData>
        </a:graphic>
      </p:graphicFrame>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5" name="Grupo"/>
          <p:cNvGrpSpPr/>
          <p:nvPr/>
        </p:nvGrpSpPr>
        <p:grpSpPr>
          <a:xfrm>
            <a:off x="4021" y="91068"/>
            <a:ext cx="12010683" cy="6901346"/>
            <a:chOff x="0" y="0"/>
            <a:chExt cx="12010682" cy="6901344"/>
          </a:xfrm>
        </p:grpSpPr>
        <p:sp>
          <p:nvSpPr>
            <p:cNvPr id="468" name="Text Placeholder 5"/>
            <p:cNvSpPr/>
            <p:nvPr/>
          </p:nvSpPr>
          <p:spPr>
            <a:xfrm>
              <a:off x="0" y="1693947"/>
              <a:ext cx="957435" cy="7453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lgn="ctr">
                <a:lnSpc>
                  <a:spcPct val="110000"/>
                </a:lnSpc>
                <a:spcBef>
                  <a:spcPts val="1800"/>
                </a:spcBef>
                <a:defRPr sz="1400" b="1">
                  <a:solidFill>
                    <a:srgbClr val="074859"/>
                  </a:solidFill>
                  <a:latin typeface="Source Sans Pro"/>
                  <a:ea typeface="Source Sans Pro"/>
                  <a:cs typeface="Source Sans Pro"/>
                  <a:sym typeface="Source Sans Pro"/>
                </a:defRPr>
              </a:lvl1pPr>
            </a:lstStyle>
            <a:p>
              <a:r>
                <a:t>HIGH</a:t>
              </a:r>
            </a:p>
          </p:txBody>
        </p:sp>
        <p:sp>
          <p:nvSpPr>
            <p:cNvPr id="469" name="Linha"/>
            <p:cNvSpPr/>
            <p:nvPr/>
          </p:nvSpPr>
          <p:spPr>
            <a:xfrm flipV="1">
              <a:off x="809018" y="550915"/>
              <a:ext cx="1" cy="5783695"/>
            </a:xfrm>
            <a:prstGeom prst="line">
              <a:avLst/>
            </a:prstGeom>
            <a:noFill/>
            <a:ln w="88900" cap="flat">
              <a:solidFill>
                <a:srgbClr val="1B495B"/>
              </a:solidFill>
              <a:prstDash val="solid"/>
              <a:miter lim="800000"/>
              <a:tailEnd type="triangle" w="med" len="med"/>
            </a:ln>
            <a:effectLst/>
          </p:spPr>
          <p:txBody>
            <a:bodyPr wrap="square" lIns="45719" tIns="45719" rIns="45719" bIns="45719" numCol="1" anchor="t">
              <a:noAutofit/>
            </a:bodyPr>
            <a:lstStyle/>
            <a:p>
              <a:endParaRPr/>
            </a:p>
          </p:txBody>
        </p:sp>
        <p:sp>
          <p:nvSpPr>
            <p:cNvPr id="470" name="Linha"/>
            <p:cNvSpPr/>
            <p:nvPr/>
          </p:nvSpPr>
          <p:spPr>
            <a:xfrm>
              <a:off x="795342" y="6293170"/>
              <a:ext cx="10278045" cy="1"/>
            </a:xfrm>
            <a:prstGeom prst="line">
              <a:avLst/>
            </a:prstGeom>
            <a:noFill/>
            <a:ln w="88900" cap="flat">
              <a:solidFill>
                <a:srgbClr val="1B495B"/>
              </a:solidFill>
              <a:prstDash val="solid"/>
              <a:miter lim="800000"/>
              <a:tailEnd type="triangle" w="med" len="med"/>
            </a:ln>
            <a:effectLst/>
          </p:spPr>
          <p:txBody>
            <a:bodyPr wrap="square" lIns="45719" tIns="45719" rIns="45719" bIns="45719" numCol="1" anchor="t">
              <a:noAutofit/>
            </a:bodyPr>
            <a:lstStyle/>
            <a:p>
              <a:endParaRPr/>
            </a:p>
          </p:txBody>
        </p:sp>
        <p:sp>
          <p:nvSpPr>
            <p:cNvPr id="471" name="Linha"/>
            <p:cNvSpPr/>
            <p:nvPr/>
          </p:nvSpPr>
          <p:spPr>
            <a:xfrm flipV="1">
              <a:off x="6274538" y="1028282"/>
              <a:ext cx="1" cy="4896107"/>
            </a:xfrm>
            <a:prstGeom prst="line">
              <a:avLst/>
            </a:prstGeom>
            <a:noFill/>
            <a:ln w="25400" cap="flat">
              <a:solidFill>
                <a:srgbClr val="69C2CA"/>
              </a:solidFill>
              <a:prstDash val="sysDot"/>
              <a:miter lim="400000"/>
            </a:ln>
            <a:effectLst/>
          </p:spPr>
          <p:txBody>
            <a:bodyPr wrap="square" lIns="45719" tIns="45719" rIns="45719" bIns="45719" numCol="1" anchor="t">
              <a:noAutofit/>
            </a:bodyPr>
            <a:lstStyle/>
            <a:p>
              <a:endParaRPr/>
            </a:p>
          </p:txBody>
        </p:sp>
        <p:sp>
          <p:nvSpPr>
            <p:cNvPr id="472" name="Linha"/>
            <p:cNvSpPr/>
            <p:nvPr/>
          </p:nvSpPr>
          <p:spPr>
            <a:xfrm>
              <a:off x="2315459" y="3337931"/>
              <a:ext cx="8456325" cy="1"/>
            </a:xfrm>
            <a:prstGeom prst="line">
              <a:avLst/>
            </a:prstGeom>
            <a:noFill/>
            <a:ln w="25400" cap="flat">
              <a:solidFill>
                <a:srgbClr val="69C2CA"/>
              </a:solidFill>
              <a:prstDash val="sysDot"/>
              <a:miter lim="400000"/>
            </a:ln>
            <a:effectLst/>
          </p:spPr>
          <p:txBody>
            <a:bodyPr wrap="square" lIns="45719" tIns="45719" rIns="45719" bIns="45719" numCol="1" anchor="t">
              <a:noAutofit/>
            </a:bodyPr>
            <a:lstStyle/>
            <a:p>
              <a:endParaRPr/>
            </a:p>
          </p:txBody>
        </p:sp>
        <p:sp>
          <p:nvSpPr>
            <p:cNvPr id="473" name="Text Placeholder 5"/>
            <p:cNvSpPr/>
            <p:nvPr/>
          </p:nvSpPr>
          <p:spPr>
            <a:xfrm>
              <a:off x="0" y="4513390"/>
              <a:ext cx="957435" cy="7453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lgn="ctr">
                <a:lnSpc>
                  <a:spcPct val="110000"/>
                </a:lnSpc>
                <a:spcBef>
                  <a:spcPts val="1800"/>
                </a:spcBef>
                <a:defRPr sz="1400" b="1">
                  <a:solidFill>
                    <a:srgbClr val="074859"/>
                  </a:solidFill>
                  <a:latin typeface="Source Sans Pro"/>
                  <a:ea typeface="Source Sans Pro"/>
                  <a:cs typeface="Source Sans Pro"/>
                  <a:sym typeface="Source Sans Pro"/>
                </a:defRPr>
              </a:lvl1pPr>
            </a:lstStyle>
            <a:p>
              <a:r>
                <a:t>LOW</a:t>
              </a:r>
            </a:p>
          </p:txBody>
        </p:sp>
        <p:sp>
          <p:nvSpPr>
            <p:cNvPr id="474" name="Text Placeholder 5"/>
            <p:cNvSpPr/>
            <p:nvPr/>
          </p:nvSpPr>
          <p:spPr>
            <a:xfrm>
              <a:off x="3118452" y="6156009"/>
              <a:ext cx="957435" cy="7453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lgn="ctr">
                <a:lnSpc>
                  <a:spcPct val="110000"/>
                </a:lnSpc>
                <a:spcBef>
                  <a:spcPts val="1800"/>
                </a:spcBef>
                <a:defRPr sz="1400" b="1">
                  <a:solidFill>
                    <a:srgbClr val="074859"/>
                  </a:solidFill>
                  <a:latin typeface="Source Sans Pro"/>
                  <a:ea typeface="Source Sans Pro"/>
                  <a:cs typeface="Source Sans Pro"/>
                  <a:sym typeface="Source Sans Pro"/>
                </a:defRPr>
              </a:lvl1pPr>
            </a:lstStyle>
            <a:p>
              <a:r>
                <a:t>LOW</a:t>
              </a:r>
            </a:p>
          </p:txBody>
        </p:sp>
        <p:sp>
          <p:nvSpPr>
            <p:cNvPr id="475" name="Text Placeholder 5"/>
            <p:cNvSpPr/>
            <p:nvPr/>
          </p:nvSpPr>
          <p:spPr>
            <a:xfrm>
              <a:off x="8473190" y="6156009"/>
              <a:ext cx="957435" cy="7453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lgn="ctr">
                <a:lnSpc>
                  <a:spcPct val="110000"/>
                </a:lnSpc>
                <a:spcBef>
                  <a:spcPts val="1800"/>
                </a:spcBef>
                <a:defRPr sz="1400" b="1">
                  <a:solidFill>
                    <a:srgbClr val="074859"/>
                  </a:solidFill>
                  <a:latin typeface="Source Sans Pro"/>
                  <a:ea typeface="Source Sans Pro"/>
                  <a:cs typeface="Source Sans Pro"/>
                  <a:sym typeface="Source Sans Pro"/>
                </a:defRPr>
              </a:lvl1pPr>
            </a:lstStyle>
            <a:p>
              <a:r>
                <a:t>HIGH</a:t>
              </a:r>
            </a:p>
          </p:txBody>
        </p:sp>
        <p:sp>
          <p:nvSpPr>
            <p:cNvPr id="476" name="Text Placeholder 5"/>
            <p:cNvSpPr/>
            <p:nvPr/>
          </p:nvSpPr>
          <p:spPr>
            <a:xfrm>
              <a:off x="1074701" y="0"/>
              <a:ext cx="1564498" cy="745335"/>
            </a:xfrm>
            <a:prstGeom prst="rect">
              <a:avLst/>
            </a:prstGeom>
            <a:solidFill>
              <a:srgbClr val="1B495B"/>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lgn="ctr">
                <a:lnSpc>
                  <a:spcPct val="110000"/>
                </a:lnSpc>
                <a:spcBef>
                  <a:spcPts val="1800"/>
                </a:spcBef>
                <a:defRPr b="1">
                  <a:solidFill>
                    <a:srgbClr val="FFFFFF"/>
                  </a:solidFill>
                  <a:latin typeface="Source Sans Pro"/>
                  <a:ea typeface="Source Sans Pro"/>
                  <a:cs typeface="Source Sans Pro"/>
                  <a:sym typeface="Source Sans Pro"/>
                </a:defRPr>
              </a:lvl1pPr>
            </a:lstStyle>
            <a:p>
              <a:r>
                <a:t>INFLUENCE</a:t>
              </a:r>
            </a:p>
          </p:txBody>
        </p:sp>
        <p:sp>
          <p:nvSpPr>
            <p:cNvPr id="477" name="Text Placeholder 5"/>
            <p:cNvSpPr/>
            <p:nvPr/>
          </p:nvSpPr>
          <p:spPr>
            <a:xfrm>
              <a:off x="10446184" y="5328521"/>
              <a:ext cx="1564498" cy="745335"/>
            </a:xfrm>
            <a:prstGeom prst="rect">
              <a:avLst/>
            </a:prstGeom>
            <a:solidFill>
              <a:srgbClr val="1B495B"/>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lgn="ctr">
                <a:lnSpc>
                  <a:spcPct val="110000"/>
                </a:lnSpc>
                <a:spcBef>
                  <a:spcPts val="1800"/>
                </a:spcBef>
                <a:defRPr b="1">
                  <a:solidFill>
                    <a:srgbClr val="FFFFFF"/>
                  </a:solidFill>
                  <a:latin typeface="Source Sans Pro"/>
                  <a:ea typeface="Source Sans Pro"/>
                  <a:cs typeface="Source Sans Pro"/>
                  <a:sym typeface="Source Sans Pro"/>
                </a:defRPr>
              </a:lvl1pPr>
            </a:lstStyle>
            <a:p>
              <a:r>
                <a:t>INTEREST</a:t>
              </a:r>
            </a:p>
          </p:txBody>
        </p:sp>
        <p:sp>
          <p:nvSpPr>
            <p:cNvPr id="478" name="[stakeholder]"/>
            <p:cNvSpPr txBox="1"/>
            <p:nvPr/>
          </p:nvSpPr>
          <p:spPr>
            <a:xfrm>
              <a:off x="6816873" y="1509164"/>
              <a:ext cx="1194865" cy="320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lnSpc>
                  <a:spcPct val="110000"/>
                </a:lnSpc>
                <a:spcBef>
                  <a:spcPts val="1800"/>
                </a:spcBef>
                <a:defRPr sz="1500">
                  <a:solidFill>
                    <a:srgbClr val="074859"/>
                  </a:solidFill>
                  <a:latin typeface="Source Sans Pro"/>
                  <a:ea typeface="Source Sans Pro"/>
                  <a:cs typeface="Source Sans Pro"/>
                  <a:sym typeface="Source Sans Pro"/>
                </a:defRPr>
              </a:lvl1pPr>
            </a:lstStyle>
            <a:p>
              <a:r>
                <a:t>[stakeholder]</a:t>
              </a:r>
            </a:p>
          </p:txBody>
        </p:sp>
        <p:sp>
          <p:nvSpPr>
            <p:cNvPr id="479" name="[stakeholder]"/>
            <p:cNvSpPr txBox="1"/>
            <p:nvPr/>
          </p:nvSpPr>
          <p:spPr>
            <a:xfrm>
              <a:off x="8713904" y="1213173"/>
              <a:ext cx="1194865" cy="320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lnSpc>
                  <a:spcPct val="110000"/>
                </a:lnSpc>
                <a:spcBef>
                  <a:spcPts val="1800"/>
                </a:spcBef>
                <a:defRPr sz="1500">
                  <a:solidFill>
                    <a:srgbClr val="074859"/>
                  </a:solidFill>
                  <a:latin typeface="Source Sans Pro"/>
                  <a:ea typeface="Source Sans Pro"/>
                  <a:cs typeface="Source Sans Pro"/>
                  <a:sym typeface="Source Sans Pro"/>
                </a:defRPr>
              </a:lvl1pPr>
            </a:lstStyle>
            <a:p>
              <a:r>
                <a:t>[stakeholder]</a:t>
              </a:r>
            </a:p>
          </p:txBody>
        </p:sp>
        <p:sp>
          <p:nvSpPr>
            <p:cNvPr id="480" name="[stakeholder]"/>
            <p:cNvSpPr txBox="1"/>
            <p:nvPr/>
          </p:nvSpPr>
          <p:spPr>
            <a:xfrm>
              <a:off x="9225160" y="2269202"/>
              <a:ext cx="1194866" cy="320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lnSpc>
                  <a:spcPct val="110000"/>
                </a:lnSpc>
                <a:spcBef>
                  <a:spcPts val="1800"/>
                </a:spcBef>
                <a:defRPr sz="1500">
                  <a:solidFill>
                    <a:srgbClr val="074859"/>
                  </a:solidFill>
                  <a:latin typeface="Source Sans Pro"/>
                  <a:ea typeface="Source Sans Pro"/>
                  <a:cs typeface="Source Sans Pro"/>
                  <a:sym typeface="Source Sans Pro"/>
                </a:defRPr>
              </a:lvl1pPr>
            </a:lstStyle>
            <a:p>
              <a:r>
                <a:t>[stakeholder]</a:t>
              </a:r>
            </a:p>
          </p:txBody>
        </p:sp>
        <p:sp>
          <p:nvSpPr>
            <p:cNvPr id="481" name="[stakeholder]"/>
            <p:cNvSpPr txBox="1"/>
            <p:nvPr/>
          </p:nvSpPr>
          <p:spPr>
            <a:xfrm>
              <a:off x="7456758" y="2676596"/>
              <a:ext cx="1194865" cy="320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lnSpc>
                  <a:spcPct val="110000"/>
                </a:lnSpc>
                <a:spcBef>
                  <a:spcPts val="1800"/>
                </a:spcBef>
                <a:defRPr sz="1500">
                  <a:solidFill>
                    <a:srgbClr val="074859"/>
                  </a:solidFill>
                  <a:latin typeface="Source Sans Pro"/>
                  <a:ea typeface="Source Sans Pro"/>
                  <a:cs typeface="Source Sans Pro"/>
                  <a:sym typeface="Source Sans Pro"/>
                </a:defRPr>
              </a:lvl1pPr>
            </a:lstStyle>
            <a:p>
              <a:r>
                <a:t>[stakeholder]</a:t>
              </a:r>
            </a:p>
          </p:txBody>
        </p:sp>
        <p:sp>
          <p:nvSpPr>
            <p:cNvPr id="482" name="[stakeholder]"/>
            <p:cNvSpPr txBox="1"/>
            <p:nvPr/>
          </p:nvSpPr>
          <p:spPr>
            <a:xfrm>
              <a:off x="2640308" y="3989117"/>
              <a:ext cx="1194865" cy="320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lnSpc>
                  <a:spcPct val="110000"/>
                </a:lnSpc>
                <a:spcBef>
                  <a:spcPts val="1800"/>
                </a:spcBef>
                <a:defRPr sz="1500">
                  <a:solidFill>
                    <a:srgbClr val="074859"/>
                  </a:solidFill>
                  <a:latin typeface="Source Sans Pro"/>
                  <a:ea typeface="Source Sans Pro"/>
                  <a:cs typeface="Source Sans Pro"/>
                  <a:sym typeface="Source Sans Pro"/>
                </a:defRPr>
              </a:lvl1pPr>
            </a:lstStyle>
            <a:p>
              <a:r>
                <a:t>[stakeholder]</a:t>
              </a:r>
            </a:p>
          </p:txBody>
        </p:sp>
        <p:sp>
          <p:nvSpPr>
            <p:cNvPr id="483" name="[stakeholder]"/>
            <p:cNvSpPr txBox="1"/>
            <p:nvPr/>
          </p:nvSpPr>
          <p:spPr>
            <a:xfrm>
              <a:off x="4026082" y="3679226"/>
              <a:ext cx="1194865" cy="320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lnSpc>
                  <a:spcPct val="110000"/>
                </a:lnSpc>
                <a:spcBef>
                  <a:spcPts val="1800"/>
                </a:spcBef>
                <a:defRPr sz="1500">
                  <a:solidFill>
                    <a:srgbClr val="074859"/>
                  </a:solidFill>
                  <a:latin typeface="Source Sans Pro"/>
                  <a:ea typeface="Source Sans Pro"/>
                  <a:cs typeface="Source Sans Pro"/>
                  <a:sym typeface="Source Sans Pro"/>
                </a:defRPr>
              </a:lvl1pPr>
            </a:lstStyle>
            <a:p>
              <a:r>
                <a:t>[stakeholder]</a:t>
              </a:r>
            </a:p>
          </p:txBody>
        </p:sp>
        <p:sp>
          <p:nvSpPr>
            <p:cNvPr id="484" name="[stakeholder]"/>
            <p:cNvSpPr txBox="1"/>
            <p:nvPr/>
          </p:nvSpPr>
          <p:spPr>
            <a:xfrm>
              <a:off x="4537338" y="4735255"/>
              <a:ext cx="1194866" cy="320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lnSpc>
                  <a:spcPct val="110000"/>
                </a:lnSpc>
                <a:spcBef>
                  <a:spcPts val="1800"/>
                </a:spcBef>
                <a:defRPr sz="1500">
                  <a:solidFill>
                    <a:srgbClr val="074859"/>
                  </a:solidFill>
                  <a:latin typeface="Source Sans Pro"/>
                  <a:ea typeface="Source Sans Pro"/>
                  <a:cs typeface="Source Sans Pro"/>
                  <a:sym typeface="Source Sans Pro"/>
                </a:defRPr>
              </a:lvl1pPr>
            </a:lstStyle>
            <a:p>
              <a:r>
                <a:t>[stakeholder]</a:t>
              </a:r>
            </a:p>
          </p:txBody>
        </p:sp>
        <p:sp>
          <p:nvSpPr>
            <p:cNvPr id="485" name="[stakeholder]"/>
            <p:cNvSpPr txBox="1"/>
            <p:nvPr/>
          </p:nvSpPr>
          <p:spPr>
            <a:xfrm>
              <a:off x="3199468" y="5098545"/>
              <a:ext cx="1194865" cy="320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lnSpc>
                  <a:spcPct val="110000"/>
                </a:lnSpc>
                <a:spcBef>
                  <a:spcPts val="1800"/>
                </a:spcBef>
                <a:defRPr sz="1500">
                  <a:solidFill>
                    <a:srgbClr val="074859"/>
                  </a:solidFill>
                  <a:latin typeface="Source Sans Pro"/>
                  <a:ea typeface="Source Sans Pro"/>
                  <a:cs typeface="Source Sans Pro"/>
                  <a:sym typeface="Source Sans Pro"/>
                </a:defRPr>
              </a:lvl1pPr>
            </a:lstStyle>
            <a:p>
              <a:r>
                <a:t>[stakeholder]</a:t>
              </a:r>
            </a:p>
          </p:txBody>
        </p:sp>
        <p:sp>
          <p:nvSpPr>
            <p:cNvPr id="486" name="[stakeholder]"/>
            <p:cNvSpPr txBox="1"/>
            <p:nvPr/>
          </p:nvSpPr>
          <p:spPr>
            <a:xfrm>
              <a:off x="2354629" y="1693947"/>
              <a:ext cx="1169549" cy="8176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lnSpc>
                  <a:spcPct val="110000"/>
                </a:lnSpc>
                <a:spcBef>
                  <a:spcPts val="1800"/>
                </a:spcBef>
                <a:defRPr sz="1500">
                  <a:solidFill>
                    <a:srgbClr val="074859"/>
                  </a:solidFill>
                  <a:latin typeface="Source Sans Pro"/>
                  <a:ea typeface="Source Sans Pro"/>
                  <a:cs typeface="Source Sans Pro"/>
                  <a:sym typeface="Source Sans Pro"/>
                </a:defRPr>
              </a:lvl1pPr>
            </a:lstStyle>
            <a:p>
              <a:r>
                <a:rPr lang="en-US" dirty="0"/>
                <a:t>[stakeholder]</a:t>
              </a:r>
            </a:p>
            <a:p>
              <a:endParaRPr lang="en-US" dirty="0"/>
            </a:p>
          </p:txBody>
        </p:sp>
        <p:sp>
          <p:nvSpPr>
            <p:cNvPr id="487" name="[stakeholder]"/>
            <p:cNvSpPr txBox="1"/>
            <p:nvPr/>
          </p:nvSpPr>
          <p:spPr>
            <a:xfrm>
              <a:off x="4408587" y="1143551"/>
              <a:ext cx="1194865" cy="320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lnSpc>
                  <a:spcPct val="110000"/>
                </a:lnSpc>
                <a:spcBef>
                  <a:spcPts val="1800"/>
                </a:spcBef>
                <a:defRPr sz="1500">
                  <a:solidFill>
                    <a:srgbClr val="074859"/>
                  </a:solidFill>
                  <a:latin typeface="Source Sans Pro"/>
                  <a:ea typeface="Source Sans Pro"/>
                  <a:cs typeface="Source Sans Pro"/>
                  <a:sym typeface="Source Sans Pro"/>
                </a:defRPr>
              </a:lvl1pPr>
            </a:lstStyle>
            <a:p>
              <a:r>
                <a:t>[stakeholder]</a:t>
              </a:r>
            </a:p>
          </p:txBody>
        </p:sp>
        <p:sp>
          <p:nvSpPr>
            <p:cNvPr id="488" name="[stakeholder]"/>
            <p:cNvSpPr txBox="1"/>
            <p:nvPr/>
          </p:nvSpPr>
          <p:spPr>
            <a:xfrm>
              <a:off x="4919843" y="1919976"/>
              <a:ext cx="1194865" cy="320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lnSpc>
                  <a:spcPct val="110000"/>
                </a:lnSpc>
                <a:spcBef>
                  <a:spcPts val="1800"/>
                </a:spcBef>
                <a:defRPr sz="1500">
                  <a:solidFill>
                    <a:srgbClr val="074859"/>
                  </a:solidFill>
                  <a:latin typeface="Source Sans Pro"/>
                  <a:ea typeface="Source Sans Pro"/>
                  <a:cs typeface="Source Sans Pro"/>
                  <a:sym typeface="Source Sans Pro"/>
                </a:defRPr>
              </a:lvl1pPr>
            </a:lstStyle>
            <a:p>
              <a:r>
                <a:t>[stakeholder]</a:t>
              </a:r>
            </a:p>
          </p:txBody>
        </p:sp>
        <p:sp>
          <p:nvSpPr>
            <p:cNvPr id="489" name="[stakeholder]"/>
            <p:cNvSpPr txBox="1"/>
            <p:nvPr/>
          </p:nvSpPr>
          <p:spPr>
            <a:xfrm>
              <a:off x="3528156" y="2623197"/>
              <a:ext cx="1194865" cy="320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lnSpc>
                  <a:spcPct val="110000"/>
                </a:lnSpc>
                <a:spcBef>
                  <a:spcPts val="1800"/>
                </a:spcBef>
                <a:defRPr sz="1500">
                  <a:solidFill>
                    <a:srgbClr val="074859"/>
                  </a:solidFill>
                  <a:latin typeface="Source Sans Pro"/>
                  <a:ea typeface="Source Sans Pro"/>
                  <a:cs typeface="Source Sans Pro"/>
                  <a:sym typeface="Source Sans Pro"/>
                </a:defRPr>
              </a:lvl1pPr>
            </a:lstStyle>
            <a:p>
              <a:r>
                <a:t>[stakeholder]</a:t>
              </a:r>
            </a:p>
          </p:txBody>
        </p:sp>
        <p:sp>
          <p:nvSpPr>
            <p:cNvPr id="490" name="[stakeholder]"/>
            <p:cNvSpPr txBox="1"/>
            <p:nvPr/>
          </p:nvSpPr>
          <p:spPr>
            <a:xfrm>
              <a:off x="7112865" y="4118575"/>
              <a:ext cx="1194865" cy="320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lnSpc>
                  <a:spcPct val="110000"/>
                </a:lnSpc>
                <a:spcBef>
                  <a:spcPts val="1800"/>
                </a:spcBef>
                <a:defRPr sz="1500">
                  <a:solidFill>
                    <a:srgbClr val="074859"/>
                  </a:solidFill>
                  <a:latin typeface="Source Sans Pro"/>
                  <a:ea typeface="Source Sans Pro"/>
                  <a:cs typeface="Source Sans Pro"/>
                  <a:sym typeface="Source Sans Pro"/>
                </a:defRPr>
              </a:lvl1pPr>
            </a:lstStyle>
            <a:p>
              <a:r>
                <a:t>[stakeholder]</a:t>
              </a:r>
            </a:p>
          </p:txBody>
        </p:sp>
        <p:sp>
          <p:nvSpPr>
            <p:cNvPr id="491" name="[stakeholder]"/>
            <p:cNvSpPr txBox="1"/>
            <p:nvPr/>
          </p:nvSpPr>
          <p:spPr>
            <a:xfrm>
              <a:off x="8713904" y="3541201"/>
              <a:ext cx="1194865" cy="320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lnSpc>
                  <a:spcPct val="110000"/>
                </a:lnSpc>
                <a:spcBef>
                  <a:spcPts val="1800"/>
                </a:spcBef>
                <a:defRPr sz="1500">
                  <a:solidFill>
                    <a:srgbClr val="074859"/>
                  </a:solidFill>
                  <a:latin typeface="Source Sans Pro"/>
                  <a:ea typeface="Source Sans Pro"/>
                  <a:cs typeface="Source Sans Pro"/>
                  <a:sym typeface="Source Sans Pro"/>
                </a:defRPr>
              </a:lvl1pPr>
            </a:lstStyle>
            <a:p>
              <a:r>
                <a:t>[stakeholder]</a:t>
              </a:r>
            </a:p>
          </p:txBody>
        </p:sp>
        <p:sp>
          <p:nvSpPr>
            <p:cNvPr id="492" name="[stakeholder]"/>
            <p:cNvSpPr txBox="1"/>
            <p:nvPr/>
          </p:nvSpPr>
          <p:spPr>
            <a:xfrm>
              <a:off x="9561514" y="4735255"/>
              <a:ext cx="1194865" cy="320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lnSpc>
                  <a:spcPct val="110000"/>
                </a:lnSpc>
                <a:spcBef>
                  <a:spcPts val="1800"/>
                </a:spcBef>
                <a:defRPr sz="1500">
                  <a:solidFill>
                    <a:srgbClr val="074859"/>
                  </a:solidFill>
                  <a:latin typeface="Source Sans Pro"/>
                  <a:ea typeface="Source Sans Pro"/>
                  <a:cs typeface="Source Sans Pro"/>
                  <a:sym typeface="Source Sans Pro"/>
                </a:defRPr>
              </a:lvl1pPr>
            </a:lstStyle>
            <a:p>
              <a:r>
                <a:t>[stakeholder]</a:t>
              </a:r>
            </a:p>
          </p:txBody>
        </p:sp>
        <p:sp>
          <p:nvSpPr>
            <p:cNvPr id="493" name="[stakeholder]"/>
            <p:cNvSpPr txBox="1"/>
            <p:nvPr/>
          </p:nvSpPr>
          <p:spPr>
            <a:xfrm>
              <a:off x="7564391" y="5211384"/>
              <a:ext cx="1194865" cy="320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lnSpc>
                  <a:spcPct val="110000"/>
                </a:lnSpc>
                <a:spcBef>
                  <a:spcPts val="1800"/>
                </a:spcBef>
                <a:defRPr sz="1500">
                  <a:solidFill>
                    <a:srgbClr val="074859"/>
                  </a:solidFill>
                  <a:latin typeface="Source Sans Pro"/>
                  <a:ea typeface="Source Sans Pro"/>
                  <a:cs typeface="Source Sans Pro"/>
                  <a:sym typeface="Source Sans Pro"/>
                </a:defRPr>
              </a:lvl1pPr>
            </a:lstStyle>
            <a:p>
              <a:r>
                <a:t>[stakeholder]</a:t>
              </a:r>
            </a:p>
          </p:txBody>
        </p:sp>
        <p:sp>
          <p:nvSpPr>
            <p:cNvPr id="494" name="[Click in the text to edit it]"/>
            <p:cNvSpPr txBox="1"/>
            <p:nvPr/>
          </p:nvSpPr>
          <p:spPr>
            <a:xfrm>
              <a:off x="5163696" y="157144"/>
              <a:ext cx="2221686" cy="320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lnSpc>
                  <a:spcPct val="110000"/>
                </a:lnSpc>
                <a:spcBef>
                  <a:spcPts val="1800"/>
                </a:spcBef>
                <a:defRPr sz="1500" i="1">
                  <a:solidFill>
                    <a:srgbClr val="074859"/>
                  </a:solidFill>
                  <a:latin typeface="Source Sans Pro"/>
                  <a:ea typeface="Source Sans Pro"/>
                  <a:cs typeface="Source Sans Pro"/>
                  <a:sym typeface="Source Sans Pro"/>
                </a:defRPr>
              </a:lvl1pPr>
            </a:lstStyle>
            <a:p>
              <a:r>
                <a:t>[Click in the text to edit it]</a:t>
              </a:r>
            </a:p>
          </p:txBody>
        </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 name="Title 2"/>
          <p:cNvSpPr txBox="1">
            <a:spLocks noGrp="1"/>
          </p:cNvSpPr>
          <p:nvPr>
            <p:ph type="title"/>
          </p:nvPr>
        </p:nvSpPr>
        <p:spPr>
          <a:xfrm>
            <a:off x="397708" y="228975"/>
            <a:ext cx="8241146" cy="489899"/>
          </a:xfrm>
          <a:prstGeom prst="rect">
            <a:avLst/>
          </a:prstGeom>
        </p:spPr>
        <p:txBody>
          <a:bodyPr/>
          <a:lstStyle>
            <a:lvl1pPr defTabSz="905255">
              <a:defRPr sz="2772"/>
            </a:lvl1pPr>
          </a:lstStyle>
          <a:p>
            <a:r>
              <a:t>WHAT NOW?</a:t>
            </a:r>
          </a:p>
        </p:txBody>
      </p:sp>
      <p:sp>
        <p:nvSpPr>
          <p:cNvPr id="498" name="Text Placeholder 4"/>
          <p:cNvSpPr>
            <a:spLocks noGrp="1"/>
          </p:cNvSpPr>
          <p:nvPr>
            <p:ph type="body" idx="22"/>
          </p:nvPr>
        </p:nvSpPr>
        <p:spPr>
          <a:xfrm>
            <a:off x="1448656" y="1252816"/>
            <a:ext cx="9303982" cy="551799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normAutofit/>
          </a:bodyPr>
          <a:lstStyle/>
          <a:p>
            <a:pPr algn="just" defTabSz="411479">
              <a:lnSpc>
                <a:spcPct val="100000"/>
              </a:lnSpc>
              <a:spcBef>
                <a:spcPts val="0"/>
              </a:spcBef>
              <a:defRPr sz="1440">
                <a:solidFill>
                  <a:srgbClr val="212121"/>
                </a:solidFill>
                <a:latin typeface="Tahoma"/>
                <a:ea typeface="Tahoma"/>
                <a:cs typeface="Tahoma"/>
                <a:sym typeface="Tahoma"/>
              </a:defRPr>
            </a:pPr>
            <a:r>
              <a:rPr sz="1400"/>
              <a:t>Congratulations on completing your stakeholder map! You've taken an important step towards understanding the landscape of your project and the key players who can influence its success. But what comes next?</a:t>
            </a:r>
            <a:endParaRPr lang="en-US" sz="1400"/>
          </a:p>
          <a:p>
            <a:pPr algn="just" defTabSz="411479">
              <a:lnSpc>
                <a:spcPct val="100000"/>
              </a:lnSpc>
              <a:spcBef>
                <a:spcPts val="0"/>
              </a:spcBef>
              <a:defRPr sz="1440">
                <a:solidFill>
                  <a:srgbClr val="212121"/>
                </a:solidFill>
                <a:latin typeface="Tahoma"/>
                <a:ea typeface="Tahoma"/>
                <a:cs typeface="Tahoma"/>
                <a:sym typeface="Tahoma"/>
              </a:defRPr>
            </a:pPr>
            <a:endParaRPr sz="1400" dirty="0"/>
          </a:p>
          <a:p>
            <a:pPr algn="just" defTabSz="411479">
              <a:lnSpc>
                <a:spcPct val="100000"/>
              </a:lnSpc>
              <a:spcBef>
                <a:spcPts val="0"/>
              </a:spcBef>
              <a:defRPr sz="1440">
                <a:solidFill>
                  <a:srgbClr val="212121"/>
                </a:solidFill>
                <a:latin typeface="Tahoma"/>
                <a:ea typeface="Tahoma"/>
                <a:cs typeface="Tahoma"/>
                <a:sym typeface="Tahoma"/>
              </a:defRPr>
            </a:pPr>
            <a:r>
              <a:rPr sz="1400"/>
              <a:t>Now that you've identified your stakeholders and their levels of interest and influence, it's time to put this knowledge into action. Here are some steps to consider:</a:t>
            </a:r>
          </a:p>
          <a:p>
            <a:pPr algn="just" defTabSz="411479">
              <a:lnSpc>
                <a:spcPct val="100000"/>
              </a:lnSpc>
              <a:spcBef>
                <a:spcPts val="0"/>
              </a:spcBef>
              <a:defRPr sz="1440">
                <a:solidFill>
                  <a:srgbClr val="212121"/>
                </a:solidFill>
                <a:latin typeface="Tahoma"/>
                <a:ea typeface="Tahoma"/>
                <a:cs typeface="Tahoma"/>
                <a:sym typeface="Tahoma"/>
              </a:defRPr>
            </a:pPr>
            <a:endParaRPr sz="1400" dirty="0"/>
          </a:p>
          <a:p>
            <a:pPr algn="just" defTabSz="411479">
              <a:lnSpc>
                <a:spcPct val="100000"/>
              </a:lnSpc>
              <a:spcBef>
                <a:spcPts val="0"/>
              </a:spcBef>
              <a:defRPr sz="1440">
                <a:solidFill>
                  <a:srgbClr val="212121"/>
                </a:solidFill>
                <a:latin typeface="Tahoma"/>
                <a:ea typeface="Tahoma"/>
                <a:cs typeface="Tahoma"/>
                <a:sym typeface="Tahoma"/>
              </a:defRPr>
            </a:pPr>
            <a:r>
              <a:rPr sz="1400" b="1"/>
              <a:t>1. Develop Engagement Strategies:</a:t>
            </a:r>
            <a:r>
              <a:rPr sz="1400"/>
              <a:t> Each stakeholder group requires a unique approach. For high interest, high influence stakeholders, you might need to engage them closely and frequently. For those with low interest but high influence, you might need to focus on raising their interest level.</a:t>
            </a:r>
            <a:r>
              <a:rPr lang="en-GB" sz="1400"/>
              <a:t> </a:t>
            </a:r>
            <a:endParaRPr sz="1400"/>
          </a:p>
          <a:p>
            <a:pPr algn="just" defTabSz="411479">
              <a:lnSpc>
                <a:spcPct val="100000"/>
              </a:lnSpc>
              <a:spcBef>
                <a:spcPts val="0"/>
              </a:spcBef>
              <a:defRPr sz="1440">
                <a:solidFill>
                  <a:srgbClr val="212121"/>
                </a:solidFill>
                <a:latin typeface="Tahoma"/>
                <a:ea typeface="Tahoma"/>
                <a:cs typeface="Tahoma"/>
                <a:sym typeface="Tahoma"/>
              </a:defRPr>
            </a:pPr>
            <a:endParaRPr sz="1400" dirty="0"/>
          </a:p>
          <a:p>
            <a:pPr algn="just" defTabSz="411479">
              <a:lnSpc>
                <a:spcPct val="100000"/>
              </a:lnSpc>
              <a:spcBef>
                <a:spcPts val="0"/>
              </a:spcBef>
              <a:defRPr sz="1440">
                <a:solidFill>
                  <a:srgbClr val="212121"/>
                </a:solidFill>
                <a:latin typeface="Tahoma"/>
                <a:ea typeface="Tahoma"/>
                <a:cs typeface="Tahoma"/>
                <a:sym typeface="Tahoma"/>
              </a:defRPr>
            </a:pPr>
            <a:r>
              <a:rPr sz="1400" b="1"/>
              <a:t>2. Communicate Effectively:</a:t>
            </a:r>
            <a:r>
              <a:rPr sz="1400"/>
              <a:t> Tailor your communication to each stakeholder group. This could mean regular updates for some, or only occasional, high-level updates for others. Remember, effective communication is key to managing relationships.</a:t>
            </a:r>
          </a:p>
          <a:p>
            <a:pPr algn="just" defTabSz="411479">
              <a:lnSpc>
                <a:spcPct val="100000"/>
              </a:lnSpc>
              <a:spcBef>
                <a:spcPts val="0"/>
              </a:spcBef>
              <a:defRPr sz="1440">
                <a:solidFill>
                  <a:srgbClr val="212121"/>
                </a:solidFill>
                <a:latin typeface="Tahoma"/>
                <a:ea typeface="Tahoma"/>
                <a:cs typeface="Tahoma"/>
                <a:sym typeface="Tahoma"/>
              </a:defRPr>
            </a:pPr>
            <a:endParaRPr sz="1400" dirty="0"/>
          </a:p>
          <a:p>
            <a:pPr algn="just" defTabSz="411479">
              <a:lnSpc>
                <a:spcPct val="100000"/>
              </a:lnSpc>
              <a:spcBef>
                <a:spcPts val="0"/>
              </a:spcBef>
              <a:defRPr sz="1440">
                <a:solidFill>
                  <a:srgbClr val="212121"/>
                </a:solidFill>
                <a:latin typeface="Tahoma"/>
                <a:ea typeface="Tahoma"/>
                <a:cs typeface="Tahoma"/>
                <a:sym typeface="Tahoma"/>
              </a:defRPr>
            </a:pPr>
            <a:r>
              <a:rPr sz="1400" b="1"/>
              <a:t>3. Monitor and Adjust:</a:t>
            </a:r>
            <a:r>
              <a:rPr sz="1400"/>
              <a:t> Stakeholder mapping is not a one-time activity. As your project evolves, so too will your stakeholders and their levels of interest and influence. Regularly revisit your stakeholder map and adjust your strategies as needed.</a:t>
            </a:r>
          </a:p>
          <a:p>
            <a:pPr algn="just" defTabSz="411479">
              <a:lnSpc>
                <a:spcPct val="100000"/>
              </a:lnSpc>
              <a:spcBef>
                <a:spcPts val="0"/>
              </a:spcBef>
              <a:defRPr sz="1440">
                <a:solidFill>
                  <a:srgbClr val="212121"/>
                </a:solidFill>
                <a:latin typeface="Tahoma"/>
                <a:ea typeface="Tahoma"/>
                <a:cs typeface="Tahoma"/>
                <a:sym typeface="Tahoma"/>
              </a:defRPr>
            </a:pPr>
            <a:endParaRPr sz="1400" dirty="0"/>
          </a:p>
          <a:p>
            <a:pPr algn="just" defTabSz="411479">
              <a:lnSpc>
                <a:spcPct val="100000"/>
              </a:lnSpc>
              <a:spcBef>
                <a:spcPts val="0"/>
              </a:spcBef>
              <a:defRPr sz="1440">
                <a:solidFill>
                  <a:srgbClr val="212121"/>
                </a:solidFill>
                <a:latin typeface="Tahoma"/>
                <a:ea typeface="Tahoma"/>
                <a:cs typeface="Tahoma"/>
                <a:sym typeface="Tahoma"/>
              </a:defRPr>
            </a:pPr>
            <a:r>
              <a:rPr sz="1400" b="1"/>
              <a:t>4. Leverage Stakeholder Strengths: </a:t>
            </a:r>
            <a:r>
              <a:rPr sz="1400"/>
              <a:t>Each stakeholder brings unique strengths and resources. Look for opportunities to leverage these to further your project goals.</a:t>
            </a:r>
          </a:p>
          <a:p>
            <a:pPr algn="just" defTabSz="411479">
              <a:lnSpc>
                <a:spcPct val="100000"/>
              </a:lnSpc>
              <a:spcBef>
                <a:spcPts val="0"/>
              </a:spcBef>
              <a:defRPr sz="1440">
                <a:solidFill>
                  <a:srgbClr val="212121"/>
                </a:solidFill>
                <a:latin typeface="Tahoma"/>
                <a:ea typeface="Tahoma"/>
                <a:cs typeface="Tahoma"/>
                <a:sym typeface="Tahoma"/>
              </a:defRPr>
            </a:pPr>
            <a:endParaRPr sz="1400" dirty="0"/>
          </a:p>
          <a:p>
            <a:pPr algn="just" defTabSz="411479">
              <a:lnSpc>
                <a:spcPct val="100000"/>
              </a:lnSpc>
              <a:spcBef>
                <a:spcPts val="0"/>
              </a:spcBef>
              <a:defRPr sz="1440">
                <a:solidFill>
                  <a:srgbClr val="212121"/>
                </a:solidFill>
                <a:latin typeface="Tahoma"/>
                <a:ea typeface="Tahoma"/>
                <a:cs typeface="Tahoma"/>
                <a:sym typeface="Tahoma"/>
              </a:defRPr>
            </a:pPr>
            <a:r>
              <a:rPr sz="1400"/>
              <a:t>Remember, stakeholder mapping is a tool to help you navigate the complex landscape of your project. It's not a magic solution, but a guide to help you manage relationships and work towards your goals more effectively. Keep it updated, use it wisely, and it can be a powerful tool in your journey to scale.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0" name="Picture Placeholder 4" descr="Picture Placeholder 4"/>
          <p:cNvPicPr>
            <a:picLocks noGrp="1" noChangeAspect="1"/>
          </p:cNvPicPr>
          <p:nvPr>
            <p:ph type="pic" idx="21"/>
          </p:nvPr>
        </p:nvPicPr>
        <p:blipFill>
          <a:blip r:embed="rId2"/>
          <a:srcRect l="9042" r="9041"/>
          <a:stretch>
            <a:fillRect/>
          </a:stretch>
        </p:blipFill>
        <p:spPr>
          <a:xfrm>
            <a:off x="0" y="0"/>
            <a:ext cx="8434875" cy="6858000"/>
          </a:xfrm>
          <a:prstGeom prst="rect">
            <a:avLst/>
          </a:prstGeom>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3734a98-7a07-49d7-8eae-b6e61e1d5013" xsi:nil="true"/>
    <lcf76f155ced4ddcb4097134ff3c332f xmlns="672bdffd-c82d-4544-bb37-3dcf328d66c5">
      <Terms xmlns="http://schemas.microsoft.com/office/infopath/2007/PartnerControls"/>
    </lcf76f155ced4ddcb4097134ff3c332f>
    <Sno_x002e_ xmlns="672bdffd-c82d-4544-bb37-3dcf328d66c5" xsi:nil="true"/>
    <_x0023_ xmlns="672bdffd-c82d-4544-bb37-3dcf328d66c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AE07699934E2249934EAE7692674922" ma:contentTypeVersion="17" ma:contentTypeDescription="Create a new document." ma:contentTypeScope="" ma:versionID="c7804d3007c13fc26a5b12c905509918">
  <xsd:schema xmlns:xsd="http://www.w3.org/2001/XMLSchema" xmlns:xs="http://www.w3.org/2001/XMLSchema" xmlns:p="http://schemas.microsoft.com/office/2006/metadata/properties" xmlns:ns2="672bdffd-c82d-4544-bb37-3dcf328d66c5" xmlns:ns3="23734a98-7a07-49d7-8eae-b6e61e1d5013" targetNamespace="http://schemas.microsoft.com/office/2006/metadata/properties" ma:root="true" ma:fieldsID="1dd4278d7c1333d1505adc2c0f269b9c" ns2:_="" ns3:_="">
    <xsd:import namespace="672bdffd-c82d-4544-bb37-3dcf328d66c5"/>
    <xsd:import namespace="23734a98-7a07-49d7-8eae-b6e61e1d501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MediaServiceObjectDetectorVersions" minOccurs="0"/>
                <xsd:element ref="ns2:Sno_x002e_" minOccurs="0"/>
                <xsd:element ref="ns2:_x0023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2bdffd-c82d-4544-bb37-3dcf328d66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9a014e4-2455-4f06-87b3-e9c07625cf3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Sno_x002e_" ma:index="22" nillable="true" ma:displayName="Sno. " ma:format="Dropdown" ma:internalName="Sno_x002e_" ma:percentage="FALSE">
      <xsd:simpleType>
        <xsd:restriction base="dms:Number"/>
      </xsd:simpleType>
    </xsd:element>
    <xsd:element name="_x0023_" ma:index="23" nillable="true" ma:displayName="#" ma:format="Dropdown" ma:internalName="_x0023_"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23734a98-7a07-49d7-8eae-b6e61e1d501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e3910b8-2848-429e-b076-45feeb368cad}" ma:internalName="TaxCatchAll" ma:showField="CatchAllData" ma:web="23734a98-7a07-49d7-8eae-b6e61e1d5013">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1485A9-CC17-4250-9DD3-425A5F87770F}">
  <ds:schemaRefs>
    <ds:schemaRef ds:uri="http://schemas.microsoft.com/sharepoint/v3/contenttype/forms"/>
  </ds:schemaRefs>
</ds:datastoreItem>
</file>

<file path=customXml/itemProps2.xml><?xml version="1.0" encoding="utf-8"?>
<ds:datastoreItem xmlns:ds="http://schemas.openxmlformats.org/officeDocument/2006/customXml" ds:itemID="{8D85D701-EB7A-4270-9A51-FB976DF900C9}">
  <ds:schemaRefs>
    <ds:schemaRef ds:uri="http://schemas.microsoft.com/office/2006/metadata/properties"/>
    <ds:schemaRef ds:uri="http://schemas.microsoft.com/office/infopath/2007/PartnerControls"/>
    <ds:schemaRef ds:uri="23734a98-7a07-49d7-8eae-b6e61e1d5013"/>
    <ds:schemaRef ds:uri="672bdffd-c82d-4544-bb37-3dcf328d66c5"/>
  </ds:schemaRefs>
</ds:datastoreItem>
</file>

<file path=customXml/itemProps3.xml><?xml version="1.0" encoding="utf-8"?>
<ds:datastoreItem xmlns:ds="http://schemas.openxmlformats.org/officeDocument/2006/customXml" ds:itemID="{726E710A-21EF-44BE-8588-954970C3A9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2bdffd-c82d-4544-bb37-3dcf328d66c5"/>
    <ds:schemaRef ds:uri="23734a98-7a07-49d7-8eae-b6e61e1d50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Slides>
  <Notes>1</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STAKEHOLDER MAPPING</vt:lpstr>
      <vt:lpstr>PowerPoint Presentation</vt:lpstr>
      <vt:lpstr>PowerPoint Presentation</vt:lpstr>
      <vt:lpstr>WHAT NOW?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59</cp:revision>
  <dcterms:modified xsi:type="dcterms:W3CDTF">2023-11-15T08:15:21Z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0x010100FAE07699934E2249934EAE7692674922</vt:lpwstr>
  </property>
  <property fmtid="{D5CDD505-2E9C-101B-9397-08002B2CF9AE}" pid="3" name="MediaServiceImageTags">
    <vt:lpwstr/>
  </property>
</Properties>
</file>