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95" r:id="rId5"/>
    <p:sldMasterId id="2147483648" r:id="rId6"/>
  </p:sldMasterIdLst>
  <p:notesMasterIdLst>
    <p:notesMasterId r:id="rId10"/>
  </p:notesMasterIdLst>
  <p:sldIdLst>
    <p:sldId id="264" r:id="rId7"/>
    <p:sldId id="25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416B03-46D2-2E12-41E1-33D7CA718F6C}" name="Ursula Hankinson" initials="UH" userId="S::ursula.hankinson@globalschoolsforum.org::851aa4e7-294f-4a01-a9bc-c580334fe6e5" providerId="AD"/>
  <p188:author id="{DBAABEB4-F405-B39D-0B10-A3FA13499DD2}" name="Minha Khan" initials="MK" userId="S::minha.khan@globalschoolsforum.org::4f6320a0-5807-4e71-9783-6281e1c1be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D71C2-8444-2FAB-409F-4B18346D60E8}" v="145" dt="2023-10-18T11:28:05.693"/>
    <p1510:client id="{0873D465-A7E6-B032-0CA9-80BC84769AEF}" v="9" dt="2023-11-14T19:59:59.409"/>
    <p1510:client id="{3C5DB2F4-4E7F-9E72-991F-ECDDE364580D}" v="26" dt="2023-08-02T10:38:17.696"/>
    <p1510:client id="{3CA00BC1-2236-BB01-9C35-8010E54A4283}" v="63" dt="2023-08-02T12:38:55.577"/>
    <p1510:client id="{42426267-81CF-960C-ABB7-D6EF96C9C874}" v="4" dt="2023-08-24T08:32:25.274"/>
    <p1510:client id="{BC217C0C-0B40-E541-0C52-9CE2F938B634}" v="1" dt="2023-11-14T20:28:0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3D106-B72D-4C20-AC7B-FC09BFCED167}" type="datetimeFigureOut"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47DB-B980-4020-B598-8F1FD2EA01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1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6" name="Shape 4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1D976-730B-4E18-B6A3-FE42E1EA3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INSERT MAIN TITLE HERE – UP TO 2 FULL-WIDTH LINES (ALL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651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rgbClr val="FB726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3C23A57-C1D3-4D6E-AF22-DCD8DF22E1D6}" type="datetime1">
              <a:rPr lang="en-US" smtClean="0"/>
              <a:pPr/>
              <a:t>11/15/2023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EBD44-2EFF-D147-9403-D337DF161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8925" y="279450"/>
            <a:ext cx="2633511" cy="12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3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defRPr sz="1867" b="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defRPr sz="1733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tabLst/>
              <a:defRPr sz="160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687900" indent="-230712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tabLst/>
              <a:defRPr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16494" indent="-228594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defRPr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Insert bullet list at full-width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Confidential | Draft for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468968"/>
            <a:ext cx="11106151" cy="697577"/>
          </a:xfrm>
        </p:spPr>
        <p:txBody>
          <a:bodyPr/>
          <a:lstStyle>
            <a:lvl1pPr>
              <a:defRPr sz="240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0939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icture Placeholder 12"/>
          <p:cNvSpPr>
            <a:spLocks noGrp="1"/>
          </p:cNvSpPr>
          <p:nvPr>
            <p:ph type="pic" idx="21"/>
          </p:nvPr>
        </p:nvSpPr>
        <p:spPr>
          <a:xfrm>
            <a:off x="0" y="0"/>
            <a:ext cx="843487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7" name="Rectangle 10"/>
          <p:cNvSpPr/>
          <p:nvPr/>
        </p:nvSpPr>
        <p:spPr>
          <a:xfrm>
            <a:off x="8434874" y="0"/>
            <a:ext cx="3757127" cy="6858000"/>
          </a:xfrm>
          <a:prstGeom prst="rect">
            <a:avLst/>
          </a:prstGeom>
          <a:solidFill>
            <a:srgbClr val="0748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08" name="TextBox 11"/>
          <p:cNvSpPr txBox="1"/>
          <p:nvPr/>
        </p:nvSpPr>
        <p:spPr>
          <a:xfrm>
            <a:off x="8667205" y="2713323"/>
            <a:ext cx="2819712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Join our growing community: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Subscribe to our newsletter to receive regular updates.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Visit our website: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www.globalschoolsforum.org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Email us: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info@globalschoolsforum.org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Follow us:</a:t>
            </a:r>
          </a:p>
        </p:txBody>
      </p:sp>
      <p:sp>
        <p:nvSpPr>
          <p:cNvPr id="409" name="Straight Connector 12"/>
          <p:cNvSpPr/>
          <p:nvPr/>
        </p:nvSpPr>
        <p:spPr>
          <a:xfrm>
            <a:off x="8724121" y="2416629"/>
            <a:ext cx="783773" cy="1"/>
          </a:xfrm>
          <a:prstGeom prst="line">
            <a:avLst/>
          </a:prstGeom>
          <a:ln w="1016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0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21" y="662843"/>
            <a:ext cx="1934186" cy="73673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TextBox 14"/>
          <p:cNvSpPr txBox="1"/>
          <p:nvPr/>
        </p:nvSpPr>
        <p:spPr>
          <a:xfrm>
            <a:off x="8667205" y="1524077"/>
            <a:ext cx="343290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Collaborate. Innovate. Educate.</a:t>
            </a:r>
          </a:p>
        </p:txBody>
      </p:sp>
      <p:pic>
        <p:nvPicPr>
          <p:cNvPr id="412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9" y="6038758"/>
            <a:ext cx="3937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21" y="6056124"/>
            <a:ext cx="431801" cy="35560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7631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1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Rectangle 3"/>
          <p:cNvSpPr/>
          <p:nvPr/>
        </p:nvSpPr>
        <p:spPr>
          <a:xfrm>
            <a:off x="7065157" y="3714008"/>
            <a:ext cx="5317343" cy="2716288"/>
          </a:xfrm>
          <a:prstGeom prst="rect">
            <a:avLst/>
          </a:prstGeom>
          <a:solidFill>
            <a:srgbClr val="074859"/>
          </a:solidFill>
          <a:ln w="12700">
            <a:solidFill>
              <a:srgbClr val="05354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9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13" y="3985748"/>
            <a:ext cx="2690081" cy="102466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15"/>
          <p:cNvSpPr txBox="1"/>
          <p:nvPr/>
        </p:nvSpPr>
        <p:spPr>
          <a:xfrm>
            <a:off x="7350032" y="5699125"/>
            <a:ext cx="4796248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97" name="Straight Connector 16"/>
          <p:cNvSpPr/>
          <p:nvPr/>
        </p:nvSpPr>
        <p:spPr>
          <a:xfrm>
            <a:off x="7393407" y="5547843"/>
            <a:ext cx="1020261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Opeing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7"/>
          <p:cNvSpPr>
            <a:spLocks noGrp="1"/>
          </p:cNvSpPr>
          <p:nvPr>
            <p:ph type="pic" idx="21"/>
          </p:nvPr>
        </p:nvSpPr>
        <p:spPr>
          <a:xfrm>
            <a:off x="-15506" y="-45719"/>
            <a:ext cx="12207506" cy="5937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Rectangle 22"/>
          <p:cNvSpPr/>
          <p:nvPr/>
        </p:nvSpPr>
        <p:spPr>
          <a:xfrm>
            <a:off x="-15506" y="5861623"/>
            <a:ext cx="12207507" cy="996377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07" name="Add a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524000" y="1050966"/>
            <a:ext cx="9144000" cy="1656608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Add a presentation title</a:t>
            </a:r>
          </a:p>
        </p:txBody>
      </p:sp>
      <p:sp>
        <p:nvSpPr>
          <p:cNvPr id="10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2972646"/>
            <a:ext cx="9144000" cy="36512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Subheading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TextBox 14"/>
          <p:cNvSpPr txBox="1"/>
          <p:nvPr/>
        </p:nvSpPr>
        <p:spPr>
          <a:xfrm>
            <a:off x="3700022" y="6176993"/>
            <a:ext cx="640739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110" name="Straight Connector 15"/>
          <p:cNvSpPr/>
          <p:nvPr/>
        </p:nvSpPr>
        <p:spPr>
          <a:xfrm>
            <a:off x="2147454" y="2792570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1" name="Picture 23" descr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176" y="6078359"/>
            <a:ext cx="1395381" cy="5315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1612" y="5641058"/>
            <a:ext cx="4433889" cy="2786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11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 sta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3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21" name="Picture Placeholder 11"/>
          <p:cNvSpPr>
            <a:spLocks noGrp="1"/>
          </p:cNvSpPr>
          <p:nvPr>
            <p:ph type="pic" sz="half" idx="21"/>
          </p:nvPr>
        </p:nvSpPr>
        <p:spPr>
          <a:xfrm>
            <a:off x="1" y="1177925"/>
            <a:ext cx="5394960" cy="56769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Rectangle 16"/>
          <p:cNvSpPr/>
          <p:nvPr/>
        </p:nvSpPr>
        <p:spPr>
          <a:xfrm>
            <a:off x="5394961" y="3220720"/>
            <a:ext cx="6797040" cy="3633364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23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05473" y="1444625"/>
            <a:ext cx="5980558" cy="667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Deep sea Blue 20pt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5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705030" y="2112963"/>
            <a:ext cx="5980558" cy="9953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2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705030" y="3486784"/>
            <a:ext cx="5980558" cy="4085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Deep sea Blue 16pt</a:t>
            </a:r>
          </a:p>
        </p:txBody>
      </p:sp>
      <p:sp>
        <p:nvSpPr>
          <p:cNvPr id="128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5705475" y="4216400"/>
            <a:ext cx="1042988" cy="10429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8970072" y="4214367"/>
            <a:ext cx="1042989" cy="1042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5705030" y="5502328"/>
            <a:ext cx="1042989" cy="1042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970072" y="5449113"/>
            <a:ext cx="1042989" cy="1042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6931025" y="4213225"/>
            <a:ext cx="1763714" cy="10445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3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6931024" y="5502328"/>
            <a:ext cx="1763714" cy="10445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179494" y="5446162"/>
            <a:ext cx="1763714" cy="10445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5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0179494" y="4213225"/>
            <a:ext cx="1763714" cy="10445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6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13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and sta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9"/>
          <p:cNvSpPr/>
          <p:nvPr/>
        </p:nvSpPr>
        <p:spPr>
          <a:xfrm>
            <a:off x="0" y="10659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45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pic>
        <p:nvPicPr>
          <p:cNvPr id="14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17"/>
          <p:cNvSpPr/>
          <p:nvPr/>
        </p:nvSpPr>
        <p:spPr>
          <a:xfrm>
            <a:off x="0" y="3565525"/>
            <a:ext cx="12192000" cy="3292475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48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0" y="1180201"/>
            <a:ext cx="4084638" cy="23853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Rectangle 19"/>
          <p:cNvSpPr/>
          <p:nvPr/>
        </p:nvSpPr>
        <p:spPr>
          <a:xfrm>
            <a:off x="8483599" y="1729776"/>
            <a:ext cx="2936242" cy="1623025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5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78325" y="1388585"/>
            <a:ext cx="3435350" cy="655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639174" y="2149236"/>
            <a:ext cx="2613026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15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92654" y="1389062"/>
            <a:ext cx="914402" cy="760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4378325" y="2149475"/>
            <a:ext cx="3435350" cy="12033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15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406400" y="3824287"/>
            <a:ext cx="4442691" cy="571501"/>
          </a:xfrm>
          <a:prstGeom prst="rect">
            <a:avLst/>
          </a:prstGeom>
        </p:spPr>
        <p:txBody>
          <a:bodyPr/>
          <a:lstStyle>
            <a:lvl1pPr marL="0" indent="0" defTabSz="795527">
              <a:spcBef>
                <a:spcPts val="800"/>
              </a:spcBef>
              <a:buSzTx/>
              <a:buFontTx/>
              <a:buNone/>
              <a:defRPr sz="174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 pt Deep Sea Blue</a:t>
            </a:r>
          </a:p>
        </p:txBody>
      </p:sp>
      <p:sp>
        <p:nvSpPr>
          <p:cNvPr id="155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251200" y="4497387"/>
            <a:ext cx="2520950" cy="20478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56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6621019" y="3824289"/>
            <a:ext cx="5065712" cy="6731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157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6627369" y="4588352"/>
            <a:ext cx="1099312" cy="571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14%</a:t>
            </a:r>
          </a:p>
        </p:txBody>
      </p:sp>
      <p:sp>
        <p:nvSpPr>
          <p:cNvPr id="158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621019" y="5522628"/>
            <a:ext cx="1099312" cy="571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34%</a:t>
            </a:r>
          </a:p>
        </p:txBody>
      </p:sp>
      <p:sp>
        <p:nvSpPr>
          <p:cNvPr id="159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014843" y="4587875"/>
            <a:ext cx="3671889" cy="7842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60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8014843" y="5501385"/>
            <a:ext cx="3671889" cy="7842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01613" y="3349435"/>
            <a:ext cx="3797733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Slide only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6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4526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822960" y="1517650"/>
            <a:ext cx="10616566" cy="48101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Simple Slide with body copy only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f p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5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F1963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196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80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182" name="Rectangle 11"/>
          <p:cNvSpPr/>
          <p:nvPr/>
        </p:nvSpPr>
        <p:spPr>
          <a:xfrm>
            <a:off x="-1" y="1181841"/>
            <a:ext cx="5997390" cy="5676160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8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400" y="1491243"/>
            <a:ext cx="4961129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06399" y="2252134"/>
            <a:ext cx="4961130" cy="200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18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406400" y="4549902"/>
            <a:ext cx="4961130" cy="470155"/>
          </a:xfrm>
          <a:prstGeom prst="rect">
            <a:avLst/>
          </a:prstGeom>
        </p:spPr>
        <p:txBody>
          <a:bodyPr/>
          <a:lstStyle>
            <a:lvl1pPr marL="0" indent="0" defTabSz="859536">
              <a:spcBef>
                <a:spcPts val="900"/>
              </a:spcBef>
              <a:buSzTx/>
              <a:buFontTx/>
              <a:buNone/>
              <a:defRPr sz="1504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186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406399" y="5185361"/>
            <a:ext cx="4961130" cy="9815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8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614128" y="1491243"/>
            <a:ext cx="4961130" cy="655639"/>
          </a:xfrm>
          <a:prstGeom prst="rect">
            <a:avLst/>
          </a:prstGeom>
        </p:spPr>
        <p:txBody>
          <a:bodyPr/>
          <a:lstStyle>
            <a:lvl1pPr marL="0" indent="0" defTabSz="886968">
              <a:spcBef>
                <a:spcPts val="900"/>
              </a:spcBef>
              <a:buSzTx/>
              <a:buFontTx/>
              <a:buNone/>
              <a:defRPr sz="194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20pt Deep Sea Blue</a:t>
            </a:r>
          </a:p>
        </p:txBody>
      </p:sp>
      <p:sp>
        <p:nvSpPr>
          <p:cNvPr id="188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6614128" y="2252134"/>
            <a:ext cx="4961130" cy="200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189" name="Text Placeholder 29"/>
          <p:cNvSpPr>
            <a:spLocks noGrp="1"/>
          </p:cNvSpPr>
          <p:nvPr>
            <p:ph type="body" sz="quarter" idx="26" hasCustomPrompt="1"/>
          </p:nvPr>
        </p:nvSpPr>
        <p:spPr>
          <a:xfrm>
            <a:off x="6614129" y="4549902"/>
            <a:ext cx="4961129" cy="470155"/>
          </a:xfrm>
          <a:prstGeom prst="rect">
            <a:avLst/>
          </a:prstGeom>
        </p:spPr>
        <p:txBody>
          <a:bodyPr/>
          <a:lstStyle>
            <a:lvl1pPr marL="0" indent="0" defTabSz="859536">
              <a:spcBef>
                <a:spcPts val="900"/>
              </a:spcBef>
              <a:buSzTx/>
              <a:buFontTx/>
              <a:buNone/>
              <a:defRPr sz="1504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190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6614128" y="5185361"/>
            <a:ext cx="4961130" cy="9815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9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0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0" y="1180201"/>
            <a:ext cx="3721100" cy="26387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Rectangle 11"/>
          <p:cNvSpPr/>
          <p:nvPr/>
        </p:nvSpPr>
        <p:spPr>
          <a:xfrm>
            <a:off x="0" y="3818964"/>
            <a:ext cx="3721100" cy="3037396"/>
          </a:xfrm>
          <a:prstGeom prst="rect">
            <a:avLst/>
          </a:prstGeom>
          <a:solidFill>
            <a:srgbClr val="FFCE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0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400" y="4349732"/>
            <a:ext cx="2830577" cy="1868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Quote: Source Sans Pro Bold 16 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318984" y="1579873"/>
            <a:ext cx="6928135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20pt Deep Sea Blue</a:t>
            </a:r>
          </a:p>
        </p:txBody>
      </p:sp>
      <p:sp>
        <p:nvSpPr>
          <p:cNvPr id="205" name="Text Placeholder 21"/>
          <p:cNvSpPr>
            <a:spLocks noGrp="1"/>
          </p:cNvSpPr>
          <p:nvPr>
            <p:ph type="body" sz="half" idx="23" hasCustomPrompt="1"/>
          </p:nvPr>
        </p:nvSpPr>
        <p:spPr>
          <a:xfrm>
            <a:off x="4318984" y="2340761"/>
            <a:ext cx="6928134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0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1612" y="3587179"/>
            <a:ext cx="35194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0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mber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7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15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17" name="Rectangle 11"/>
          <p:cNvSpPr/>
          <p:nvPr/>
        </p:nvSpPr>
        <p:spPr>
          <a:xfrm>
            <a:off x="0" y="1180200"/>
            <a:ext cx="6012180" cy="31974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18" name="Rectangle 12"/>
          <p:cNvSpPr/>
          <p:nvPr/>
        </p:nvSpPr>
        <p:spPr>
          <a:xfrm>
            <a:off x="0" y="4377690"/>
            <a:ext cx="6012180" cy="2478670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19" name="Rectangle 13"/>
          <p:cNvSpPr/>
          <p:nvPr/>
        </p:nvSpPr>
        <p:spPr>
          <a:xfrm>
            <a:off x="6611619" y="2286000"/>
            <a:ext cx="1240791" cy="1240791"/>
          </a:xfrm>
          <a:prstGeom prst="rect">
            <a:avLst/>
          </a:prstGeom>
          <a:solidFill>
            <a:srgbClr val="F397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20" name="Rectangle 14"/>
          <p:cNvSpPr/>
          <p:nvPr/>
        </p:nvSpPr>
        <p:spPr>
          <a:xfrm>
            <a:off x="6611619" y="3696970"/>
            <a:ext cx="1240791" cy="1240791"/>
          </a:xfrm>
          <a:prstGeom prst="rect">
            <a:avLst/>
          </a:prstGeom>
          <a:solidFill>
            <a:srgbClr val="F397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21" name="Rectangle 15"/>
          <p:cNvSpPr/>
          <p:nvPr/>
        </p:nvSpPr>
        <p:spPr>
          <a:xfrm>
            <a:off x="6611619" y="5107942"/>
            <a:ext cx="1240791" cy="1240791"/>
          </a:xfrm>
          <a:prstGeom prst="rect">
            <a:avLst/>
          </a:prstGeom>
          <a:solidFill>
            <a:srgbClr val="F397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22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400" y="4937761"/>
            <a:ext cx="5116577" cy="14109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Quote: Source Sans Pro Bold 16 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0" y="1524255"/>
            <a:ext cx="5044472" cy="655640"/>
          </a:xfrm>
          <a:prstGeom prst="rect">
            <a:avLst/>
          </a:prstGeom>
        </p:spPr>
        <p:txBody>
          <a:bodyPr/>
          <a:lstStyle>
            <a:lvl1pPr marL="0" indent="0" defTabSz="886968">
              <a:spcBef>
                <a:spcPts val="900"/>
              </a:spcBef>
              <a:buSzTx/>
              <a:buFontTx/>
              <a:buNone/>
              <a:defRPr sz="194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20pt Deep Sea Blue</a:t>
            </a:r>
          </a:p>
        </p:txBody>
      </p:sp>
      <p:sp>
        <p:nvSpPr>
          <p:cNvPr id="224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406400" y="2285145"/>
            <a:ext cx="5044472" cy="17205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25" name="Text Placeholder 29"/>
          <p:cNvSpPr>
            <a:spLocks noGrp="1"/>
          </p:cNvSpPr>
          <p:nvPr>
            <p:ph type="body" sz="quarter" idx="23" hasCustomPrompt="1"/>
          </p:nvPr>
        </p:nvSpPr>
        <p:spPr>
          <a:xfrm>
            <a:off x="6611619" y="1524255"/>
            <a:ext cx="5046981" cy="470155"/>
          </a:xfrm>
          <a:prstGeom prst="rect">
            <a:avLst/>
          </a:prstGeom>
        </p:spPr>
        <p:txBody>
          <a:bodyPr/>
          <a:lstStyle>
            <a:lvl1pPr marL="0" indent="0" defTabSz="868680">
              <a:spcBef>
                <a:spcPts val="900"/>
              </a:spcBef>
              <a:buSzTx/>
              <a:buFontTx/>
              <a:buNone/>
              <a:defRPr sz="152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226" name="Text Placeholder 29"/>
          <p:cNvSpPr>
            <a:spLocks noGrp="1"/>
          </p:cNvSpPr>
          <p:nvPr>
            <p:ph type="body" sz="quarter" idx="24" hasCustomPrompt="1"/>
          </p:nvPr>
        </p:nvSpPr>
        <p:spPr>
          <a:xfrm>
            <a:off x="8451850" y="4158644"/>
            <a:ext cx="2638299" cy="470156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136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227" name="Text Placeholder 29"/>
          <p:cNvSpPr>
            <a:spLocks noGrp="1"/>
          </p:cNvSpPr>
          <p:nvPr>
            <p:ph type="body" sz="quarter" idx="25" hasCustomPrompt="1"/>
          </p:nvPr>
        </p:nvSpPr>
        <p:spPr>
          <a:xfrm>
            <a:off x="6611619" y="2412567"/>
            <a:ext cx="1240790" cy="568378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323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41%</a:t>
            </a:r>
          </a:p>
        </p:txBody>
      </p:sp>
      <p:sp>
        <p:nvSpPr>
          <p:cNvPr id="228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611619" y="2980944"/>
            <a:ext cx="1240790" cy="5458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</a:t>
            </a:r>
          </a:p>
        </p:txBody>
      </p:sp>
      <p:sp>
        <p:nvSpPr>
          <p:cNvPr id="229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6611619" y="3824073"/>
            <a:ext cx="1240790" cy="568378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323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32%</a:t>
            </a:r>
          </a:p>
        </p:txBody>
      </p:sp>
      <p:sp>
        <p:nvSpPr>
          <p:cNvPr id="230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6611619" y="4392452"/>
            <a:ext cx="1240790" cy="5458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</a:t>
            </a:r>
          </a:p>
        </p:txBody>
      </p:sp>
      <p:sp>
        <p:nvSpPr>
          <p:cNvPr id="231" name="Text Placeholder 29"/>
          <p:cNvSpPr>
            <a:spLocks noGrp="1"/>
          </p:cNvSpPr>
          <p:nvPr>
            <p:ph type="body" sz="quarter" idx="29" hasCustomPrompt="1"/>
          </p:nvPr>
        </p:nvSpPr>
        <p:spPr>
          <a:xfrm>
            <a:off x="6611619" y="5244565"/>
            <a:ext cx="1240790" cy="568378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323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18%</a:t>
            </a:r>
          </a:p>
        </p:txBody>
      </p:sp>
      <p:sp>
        <p:nvSpPr>
          <p:cNvPr id="232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611619" y="5812944"/>
            <a:ext cx="1240790" cy="5458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</a:t>
            </a:r>
          </a:p>
        </p:txBody>
      </p:sp>
      <p:sp>
        <p:nvSpPr>
          <p:cNvPr id="23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arter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9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4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43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717963" y="2795304"/>
            <a:ext cx="2756074" cy="35754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44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4717963" y="1523797"/>
            <a:ext cx="2756074" cy="97909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245" name="Rectangle 12"/>
          <p:cNvSpPr/>
          <p:nvPr/>
        </p:nvSpPr>
        <p:spPr>
          <a:xfrm>
            <a:off x="-154393" y="1180905"/>
            <a:ext cx="4128613" cy="5756312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46" name="Rectangle 12"/>
          <p:cNvSpPr/>
          <p:nvPr/>
        </p:nvSpPr>
        <p:spPr>
          <a:xfrm>
            <a:off x="8100978" y="1180905"/>
            <a:ext cx="4128613" cy="5756312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4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5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5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57" name="Rectangle 8"/>
          <p:cNvSpPr/>
          <p:nvPr/>
        </p:nvSpPr>
        <p:spPr>
          <a:xfrm>
            <a:off x="4354512" y="1201355"/>
            <a:ext cx="7837487" cy="5656646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58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0" y="1187450"/>
            <a:ext cx="4354513" cy="28244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9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0" y="4011929"/>
            <a:ext cx="4354513" cy="28244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09189" y="1589016"/>
            <a:ext cx="6928136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1" name="Text Placeholder 21"/>
          <p:cNvSpPr>
            <a:spLocks noGrp="1"/>
          </p:cNvSpPr>
          <p:nvPr>
            <p:ph type="body" sz="half" idx="23" hasCustomPrompt="1"/>
          </p:nvPr>
        </p:nvSpPr>
        <p:spPr>
          <a:xfrm>
            <a:off x="4809190" y="2349905"/>
            <a:ext cx="6928134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1612" y="6430962"/>
            <a:ext cx="4152900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1614" y="3657758"/>
            <a:ext cx="4152901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6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5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7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74" name="Rectangle 8"/>
          <p:cNvSpPr/>
          <p:nvPr/>
        </p:nvSpPr>
        <p:spPr>
          <a:xfrm>
            <a:off x="4354512" y="1201355"/>
            <a:ext cx="7837487" cy="5656646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7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09189" y="1589016"/>
            <a:ext cx="6928136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6" name="Text Placeholder 21"/>
          <p:cNvSpPr>
            <a:spLocks noGrp="1"/>
          </p:cNvSpPr>
          <p:nvPr>
            <p:ph type="body" sz="half" idx="21" hasCustomPrompt="1"/>
          </p:nvPr>
        </p:nvSpPr>
        <p:spPr>
          <a:xfrm>
            <a:off x="4809190" y="2349905"/>
            <a:ext cx="6928134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77" name="Picture Placeholder 2"/>
          <p:cNvSpPr>
            <a:spLocks noGrp="1"/>
          </p:cNvSpPr>
          <p:nvPr>
            <p:ph type="pic" sz="half" idx="22"/>
          </p:nvPr>
        </p:nvSpPr>
        <p:spPr>
          <a:xfrm>
            <a:off x="0" y="1185862"/>
            <a:ext cx="4354513" cy="5664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4" y="6430962"/>
            <a:ext cx="4152901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7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4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89" name="Rectangle 7"/>
          <p:cNvSpPr/>
          <p:nvPr/>
        </p:nvSpPr>
        <p:spPr>
          <a:xfrm>
            <a:off x="7109927" y="1180199"/>
            <a:ext cx="5082074" cy="567780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90" name="Picture Placeholder 12"/>
          <p:cNvSpPr>
            <a:spLocks noGrp="1"/>
          </p:cNvSpPr>
          <p:nvPr>
            <p:ph type="pic" idx="21"/>
          </p:nvPr>
        </p:nvSpPr>
        <p:spPr>
          <a:xfrm>
            <a:off x="0" y="1180199"/>
            <a:ext cx="7100597" cy="5677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98663" y="1589016"/>
            <a:ext cx="4138662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2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7598664" y="2349905"/>
            <a:ext cx="4138661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9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7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0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icture Placeholder 12"/>
          <p:cNvSpPr>
            <a:spLocks noGrp="1"/>
          </p:cNvSpPr>
          <p:nvPr>
            <p:ph type="pic" sz="half" idx="21"/>
          </p:nvPr>
        </p:nvSpPr>
        <p:spPr>
          <a:xfrm>
            <a:off x="0" y="925512"/>
            <a:ext cx="3703638" cy="59324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0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6823" y="1589016"/>
            <a:ext cx="7430501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6" name="Text Placeholder 21"/>
          <p:cNvSpPr>
            <a:spLocks noGrp="1"/>
          </p:cNvSpPr>
          <p:nvPr>
            <p:ph type="body" sz="half" idx="22" hasCustomPrompt="1"/>
          </p:nvPr>
        </p:nvSpPr>
        <p:spPr>
          <a:xfrm>
            <a:off x="4306823" y="2349905"/>
            <a:ext cx="7430501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0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2" y="6430962"/>
            <a:ext cx="3502026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0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s and ex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7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1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1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6823" y="1270203"/>
            <a:ext cx="3977642" cy="924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9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306823" y="2349905"/>
            <a:ext cx="3895345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2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0" y="925513"/>
            <a:ext cx="3703638" cy="29018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-16166" y="3827333"/>
            <a:ext cx="3719804" cy="30306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2" name="Rectangle 15"/>
          <p:cNvSpPr/>
          <p:nvPr/>
        </p:nvSpPr>
        <p:spPr>
          <a:xfrm>
            <a:off x="8801082" y="1729776"/>
            <a:ext cx="2936243" cy="4497287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2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956657" y="2149236"/>
            <a:ext cx="2613026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324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8510137" y="1389062"/>
            <a:ext cx="914402" cy="760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1613" y="6545263"/>
            <a:ext cx="3502025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01613" y="3582277"/>
            <a:ext cx="3502025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extr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3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3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07179" y="1270203"/>
            <a:ext cx="3895347" cy="924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8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07181" y="2349905"/>
            <a:ext cx="3895345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39" name="Picture Placeholder 12"/>
          <p:cNvSpPr>
            <a:spLocks noGrp="1"/>
          </p:cNvSpPr>
          <p:nvPr>
            <p:ph type="pic" sz="half" idx="22"/>
          </p:nvPr>
        </p:nvSpPr>
        <p:spPr>
          <a:xfrm>
            <a:off x="0" y="925513"/>
            <a:ext cx="3703638" cy="59324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0" name="Rectangle 12"/>
          <p:cNvSpPr/>
          <p:nvPr/>
        </p:nvSpPr>
        <p:spPr>
          <a:xfrm>
            <a:off x="8488364" y="925513"/>
            <a:ext cx="3703638" cy="296535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41" name="Rectangle 13"/>
          <p:cNvSpPr/>
          <p:nvPr/>
        </p:nvSpPr>
        <p:spPr>
          <a:xfrm>
            <a:off x="8488364" y="3890864"/>
            <a:ext cx="3703638" cy="2965352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4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515468" y="1270203"/>
            <a:ext cx="2278825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 pt</a:t>
            </a:r>
          </a:p>
        </p:txBody>
      </p:sp>
      <p:sp>
        <p:nvSpPr>
          <p:cNvPr id="34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601067" y="1132470"/>
            <a:ext cx="914402" cy="8517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8906256" y="2066557"/>
            <a:ext cx="2888037" cy="15285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525823" y="4146732"/>
            <a:ext cx="2278825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 pt</a:t>
            </a:r>
          </a:p>
        </p:txBody>
      </p:sp>
      <p:sp>
        <p:nvSpPr>
          <p:cNvPr id="34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611421" y="4008997"/>
            <a:ext cx="914402" cy="8517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7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8916610" y="4943085"/>
            <a:ext cx="2888037" cy="154001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48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01613" y="6430962"/>
            <a:ext cx="3502025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4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59" name="Picture Placeholder 12"/>
          <p:cNvSpPr>
            <a:spLocks noGrp="1"/>
          </p:cNvSpPr>
          <p:nvPr>
            <p:ph type="pic" idx="21"/>
          </p:nvPr>
        </p:nvSpPr>
        <p:spPr>
          <a:xfrm>
            <a:off x="0" y="925830"/>
            <a:ext cx="7100597" cy="5932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17892" y="1247413"/>
            <a:ext cx="3895346" cy="828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7517893" y="2292019"/>
            <a:ext cx="3895345" cy="15301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6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517892" y="4082724"/>
            <a:ext cx="3895345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 pt</a:t>
            </a:r>
          </a:p>
        </p:txBody>
      </p:sp>
      <p:sp>
        <p:nvSpPr>
          <p:cNvPr id="363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7517892" y="4987857"/>
            <a:ext cx="3895345" cy="153017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6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6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icture Placeholder 12"/>
          <p:cNvSpPr>
            <a:spLocks noGrp="1"/>
          </p:cNvSpPr>
          <p:nvPr>
            <p:ph type="pic" idx="21"/>
          </p:nvPr>
        </p:nvSpPr>
        <p:spPr>
          <a:xfrm>
            <a:off x="0" y="925830"/>
            <a:ext cx="12192000" cy="5932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3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7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7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Block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2" y="903446"/>
            <a:ext cx="4161454" cy="2965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030549" y="932595"/>
            <a:ext cx="4161454" cy="2965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161452" y="3875564"/>
            <a:ext cx="3869097" cy="29696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7" name="Rectangle 12"/>
          <p:cNvSpPr/>
          <p:nvPr/>
        </p:nvSpPr>
        <p:spPr>
          <a:xfrm>
            <a:off x="4161454" y="925512"/>
            <a:ext cx="3869097" cy="2965354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88" name="Rectangle 13"/>
          <p:cNvSpPr/>
          <p:nvPr/>
        </p:nvSpPr>
        <p:spPr>
          <a:xfrm>
            <a:off x="-1" y="3890864"/>
            <a:ext cx="4161454" cy="2965353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89" name="Rectangle 14"/>
          <p:cNvSpPr/>
          <p:nvPr/>
        </p:nvSpPr>
        <p:spPr>
          <a:xfrm>
            <a:off x="8030547" y="3879832"/>
            <a:ext cx="4161453" cy="2965353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90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9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9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9631" y="4491342"/>
            <a:ext cx="3342188" cy="17643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Extract: Source Sans Pro Bold 16 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52104" y="4478175"/>
            <a:ext cx="3342188" cy="17643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39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24905" y="1503924"/>
            <a:ext cx="3342188" cy="17643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39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3844" y="6608763"/>
            <a:ext cx="2879917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9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01613" y="3613605"/>
            <a:ext cx="395983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9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31354" y="3609550"/>
            <a:ext cx="3959840" cy="2533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9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icture Placeholder 12"/>
          <p:cNvSpPr>
            <a:spLocks noGrp="1"/>
          </p:cNvSpPr>
          <p:nvPr>
            <p:ph type="pic" idx="21"/>
          </p:nvPr>
        </p:nvSpPr>
        <p:spPr>
          <a:xfrm>
            <a:off x="0" y="0"/>
            <a:ext cx="843487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7" name="Rectangle 10"/>
          <p:cNvSpPr/>
          <p:nvPr/>
        </p:nvSpPr>
        <p:spPr>
          <a:xfrm>
            <a:off x="8434874" y="0"/>
            <a:ext cx="3757127" cy="6858000"/>
          </a:xfrm>
          <a:prstGeom prst="rect">
            <a:avLst/>
          </a:prstGeom>
          <a:solidFill>
            <a:srgbClr val="0748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08" name="TextBox 11"/>
          <p:cNvSpPr txBox="1"/>
          <p:nvPr/>
        </p:nvSpPr>
        <p:spPr>
          <a:xfrm>
            <a:off x="8667205" y="2713323"/>
            <a:ext cx="2819712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Join our growing community: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Subscribe to our newsletter to receive regular updates.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Visit our website: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www.globalschoolsforum.org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Email us: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info@globalschoolsforum.org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Follow us:</a:t>
            </a:r>
          </a:p>
        </p:txBody>
      </p:sp>
      <p:sp>
        <p:nvSpPr>
          <p:cNvPr id="409" name="Straight Connector 12"/>
          <p:cNvSpPr/>
          <p:nvPr/>
        </p:nvSpPr>
        <p:spPr>
          <a:xfrm>
            <a:off x="8724121" y="2416629"/>
            <a:ext cx="783773" cy="1"/>
          </a:xfrm>
          <a:prstGeom prst="line">
            <a:avLst/>
          </a:prstGeom>
          <a:ln w="1016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0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21" y="662843"/>
            <a:ext cx="1934186" cy="73673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TextBox 14"/>
          <p:cNvSpPr txBox="1"/>
          <p:nvPr/>
        </p:nvSpPr>
        <p:spPr>
          <a:xfrm>
            <a:off x="8667205" y="1524077"/>
            <a:ext cx="343290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Collaborate. Innovate. Educate.</a:t>
            </a:r>
          </a:p>
        </p:txBody>
      </p:sp>
      <p:pic>
        <p:nvPicPr>
          <p:cNvPr id="412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9" y="6038758"/>
            <a:ext cx="3937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21" y="6056124"/>
            <a:ext cx="431801" cy="35560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62" y="2281962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8" y="2236241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30" y="2236241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093" y="2281962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470" y="2278685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icture 20" descr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998" y="4002749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Picture 22" descr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405" y="3947150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icture 24" descr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8217" y="3947150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icture 26" descr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5030" y="3947150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Picture 30" descr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2580" y="3946885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Picture 34" descr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4470" y="3989294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icture 40" descr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3364" y="4008327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42" descr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0399" y="2236241"/>
            <a:ext cx="952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95350" y="585789"/>
            <a:ext cx="5843779" cy="8364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Copy and paste icons from Master Slides to presentation.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Opeing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icture Placeholder 7"/>
          <p:cNvSpPr>
            <a:spLocks noGrp="1"/>
          </p:cNvSpPr>
          <p:nvPr>
            <p:ph type="pic" idx="21"/>
          </p:nvPr>
        </p:nvSpPr>
        <p:spPr>
          <a:xfrm>
            <a:off x="-15505" y="12306"/>
            <a:ext cx="12192001" cy="59206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1" name="Rectangle 22"/>
          <p:cNvSpPr/>
          <p:nvPr/>
        </p:nvSpPr>
        <p:spPr>
          <a:xfrm>
            <a:off x="-15506" y="5861622"/>
            <a:ext cx="12207507" cy="996379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52" name="Add a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524000" y="1050965"/>
            <a:ext cx="9144000" cy="1656609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4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Add a presentation title</a:t>
            </a:r>
          </a:p>
        </p:txBody>
      </p:sp>
      <p:sp>
        <p:nvSpPr>
          <p:cNvPr id="45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2972646"/>
            <a:ext cx="9144000" cy="36512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Subheading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4" name="TextBox 14"/>
          <p:cNvSpPr txBox="1"/>
          <p:nvPr/>
        </p:nvSpPr>
        <p:spPr>
          <a:xfrm>
            <a:off x="3700021" y="6176993"/>
            <a:ext cx="6407394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0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455" name="Straight Connector 15"/>
          <p:cNvSpPr/>
          <p:nvPr/>
        </p:nvSpPr>
        <p:spPr>
          <a:xfrm>
            <a:off x="2147453" y="2792571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6" name="Picture 23" descr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176" y="6078358"/>
            <a:ext cx="1395383" cy="53150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Slide only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 6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46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1" y="314526"/>
            <a:ext cx="1339655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2"/>
            <a:ext cx="8241146" cy="4899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467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822960" y="1517650"/>
            <a:ext cx="10616566" cy="48101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Simple Slide with body copy only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Rectangle 7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47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4"/>
            <a:ext cx="1339654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Picture Placeholder 12"/>
          <p:cNvSpPr>
            <a:spLocks noGrp="1"/>
          </p:cNvSpPr>
          <p:nvPr>
            <p:ph type="pic" sz="half" idx="21"/>
          </p:nvPr>
        </p:nvSpPr>
        <p:spPr>
          <a:xfrm>
            <a:off x="0" y="925512"/>
            <a:ext cx="3703638" cy="59324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8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6" y="228975"/>
            <a:ext cx="8241149" cy="4899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479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6823" y="1589015"/>
            <a:ext cx="7430501" cy="65564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0" name="Text Placeholder 21"/>
          <p:cNvSpPr>
            <a:spLocks noGrp="1"/>
          </p:cNvSpPr>
          <p:nvPr>
            <p:ph type="body" sz="half" idx="22" hasCustomPrompt="1"/>
          </p:nvPr>
        </p:nvSpPr>
        <p:spPr>
          <a:xfrm>
            <a:off x="4306823" y="2349905"/>
            <a:ext cx="7430501" cy="38771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48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1" y="6430962"/>
            <a:ext cx="3502028" cy="25330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48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3" r:id="rId3"/>
    <p:sldLayoutId id="2147483694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Confidential | Draft for Discussion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D96492-A4B1-472E-85F3-B4F44D0C35E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404559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4B510E-7521-5643-BD82-346DF41BE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6619" r="76771" b="18238"/>
          <a:stretch/>
        </p:blipFill>
        <p:spPr>
          <a:xfrm>
            <a:off x="11667984" y="34170"/>
            <a:ext cx="485916" cy="4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3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2400" kern="1200" cap="all" baseline="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85750" indent="-285750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tabLst>
          <a:tab pos="533387" algn="l"/>
        </a:tabLst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rgbClr val="FB7267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png"/><Relationship Id="rId4" Type="http://schemas.openxmlformats.org/officeDocument/2006/relationships/hyperlink" Target="https://www.betterpurpose.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PROBLEM TREE</a:t>
            </a:r>
          </a:p>
        </p:txBody>
      </p:sp>
      <p:sp>
        <p:nvSpPr>
          <p:cNvPr id="492" name="Straight Connector 7"/>
          <p:cNvSpPr/>
          <p:nvPr/>
        </p:nvSpPr>
        <p:spPr>
          <a:xfrm>
            <a:off x="2147453" y="2792571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9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76" y="6078358"/>
            <a:ext cx="1395383" cy="531509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TextBox 1"/>
          <p:cNvSpPr txBox="1"/>
          <p:nvPr/>
        </p:nvSpPr>
        <p:spPr>
          <a:xfrm>
            <a:off x="38177" y="2894472"/>
            <a:ext cx="1211564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Scale Toolkit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00329-F767-EFAD-8F5B-0E9D0302C04F}"/>
              </a:ext>
            </a:extLst>
          </p:cNvPr>
          <p:cNvSpPr txBox="1"/>
          <p:nvPr/>
        </p:nvSpPr>
        <p:spPr>
          <a:xfrm>
            <a:off x="5006340" y="5160519"/>
            <a:ext cx="71856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15570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contents and templates included in this toolkit were developed in collaboration with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Better Purpose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D4954-A7BC-9369-515C-41A4CF1A2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340" y="5207415"/>
            <a:ext cx="1121718" cy="4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51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DC6008E-8C27-FF59-1FBA-84F5B7B3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29" y="770219"/>
            <a:ext cx="7100358" cy="597046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8934BD-454C-6F48-B495-2F9E9E060D0E}"/>
              </a:ext>
            </a:extLst>
          </p:cNvPr>
          <p:cNvSpPr/>
          <p:nvPr/>
        </p:nvSpPr>
        <p:spPr>
          <a:xfrm>
            <a:off x="428978" y="6344356"/>
            <a:ext cx="11300178" cy="39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6C4F31F3-C885-82C8-A735-B37DF7D9EFBD}"/>
              </a:ext>
            </a:extLst>
          </p:cNvPr>
          <p:cNvSpPr/>
          <p:nvPr/>
        </p:nvSpPr>
        <p:spPr>
          <a:xfrm>
            <a:off x="4452372" y="1911982"/>
            <a:ext cx="1431857" cy="41755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ounded Rectangle 47">
            <a:extLst>
              <a:ext uri="{FF2B5EF4-FFF2-40B4-BE49-F238E27FC236}">
                <a16:creationId xmlns:a16="http://schemas.microsoft.com/office/drawing/2014/main" id="{FA865F6A-1CE1-8119-E3E8-7C39A2DDAAD9}"/>
              </a:ext>
            </a:extLst>
          </p:cNvPr>
          <p:cNvSpPr/>
          <p:nvPr/>
        </p:nvSpPr>
        <p:spPr>
          <a:xfrm>
            <a:off x="5770662" y="992600"/>
            <a:ext cx="1188727" cy="7741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9EA0-93D7-F612-C8F0-1F48EEB8FED7}"/>
              </a:ext>
            </a:extLst>
          </p:cNvPr>
          <p:cNvSpPr txBox="1"/>
          <p:nvPr/>
        </p:nvSpPr>
        <p:spPr>
          <a:xfrm>
            <a:off x="3054715" y="248714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>
              <a:solidFill>
                <a:schemeClr val="accent6"/>
              </a:solidFill>
              <a:latin typeface="Helvetica Neue" panose="02000503000000020004"/>
              <a:cs typeface="Arial" pitchFamily="34" charset="0"/>
            </a:endParaRPr>
          </a:p>
        </p:txBody>
      </p:sp>
      <p:sp>
        <p:nvSpPr>
          <p:cNvPr id="6" name="Rounded Rectangle 81">
            <a:extLst>
              <a:ext uri="{FF2B5EF4-FFF2-40B4-BE49-F238E27FC236}">
                <a16:creationId xmlns:a16="http://schemas.microsoft.com/office/drawing/2014/main" id="{E7B0045B-B8F4-7B0D-B669-5D286270B1E7}"/>
              </a:ext>
            </a:extLst>
          </p:cNvPr>
          <p:cNvSpPr/>
          <p:nvPr/>
        </p:nvSpPr>
        <p:spPr>
          <a:xfrm>
            <a:off x="4446474" y="1158309"/>
            <a:ext cx="940391" cy="4345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ounded Rectangle 83">
            <a:extLst>
              <a:ext uri="{FF2B5EF4-FFF2-40B4-BE49-F238E27FC236}">
                <a16:creationId xmlns:a16="http://schemas.microsoft.com/office/drawing/2014/main" id="{D4ACCFDE-EB12-EBE3-E3DA-89AF8903CA0D}"/>
              </a:ext>
            </a:extLst>
          </p:cNvPr>
          <p:cNvSpPr/>
          <p:nvPr/>
        </p:nvSpPr>
        <p:spPr>
          <a:xfrm>
            <a:off x="1353409" y="1486467"/>
            <a:ext cx="1480424" cy="87656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ounded Rectangle 95">
            <a:extLst>
              <a:ext uri="{FF2B5EF4-FFF2-40B4-BE49-F238E27FC236}">
                <a16:creationId xmlns:a16="http://schemas.microsoft.com/office/drawing/2014/main" id="{7D82BA23-9E0B-073F-0BE2-A7B20F6E4CA3}"/>
              </a:ext>
            </a:extLst>
          </p:cNvPr>
          <p:cNvSpPr/>
          <p:nvPr/>
        </p:nvSpPr>
        <p:spPr>
          <a:xfrm>
            <a:off x="3224021" y="918384"/>
            <a:ext cx="1041059" cy="6530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15B36868-1084-D2CF-A3A1-2A340946BF65}"/>
              </a:ext>
            </a:extLst>
          </p:cNvPr>
          <p:cNvSpPr/>
          <p:nvPr/>
        </p:nvSpPr>
        <p:spPr>
          <a:xfrm>
            <a:off x="3590101" y="2526198"/>
            <a:ext cx="1098440" cy="86467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0DAEAF66-61C2-ADD4-B5B9-A07729A58FCD}"/>
              </a:ext>
            </a:extLst>
          </p:cNvPr>
          <p:cNvSpPr/>
          <p:nvPr/>
        </p:nvSpPr>
        <p:spPr>
          <a:xfrm>
            <a:off x="5291410" y="2707887"/>
            <a:ext cx="1185636" cy="74066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ounded Rectangle 30">
            <a:extLst>
              <a:ext uri="{FF2B5EF4-FFF2-40B4-BE49-F238E27FC236}">
                <a16:creationId xmlns:a16="http://schemas.microsoft.com/office/drawing/2014/main" id="{46EA4110-E74F-8228-9779-825EF6D48BA9}"/>
              </a:ext>
            </a:extLst>
          </p:cNvPr>
          <p:cNvSpPr/>
          <p:nvPr/>
        </p:nvSpPr>
        <p:spPr>
          <a:xfrm>
            <a:off x="7108145" y="1743036"/>
            <a:ext cx="1572992" cy="8627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6D943B2-3540-9351-F784-4EBE40B6CBEF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rot="10800000">
            <a:off x="4688542" y="2958537"/>
            <a:ext cx="602869" cy="119685"/>
          </a:xfrm>
          <a:prstGeom prst="bentConnector3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3AFE549-0BD8-F86E-094D-9C9CDE08C9BD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rot="10800000">
            <a:off x="2833833" y="1924750"/>
            <a:ext cx="756268" cy="103378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2B3B105-9B8E-71BC-73E9-53C52EB52C4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6477046" y="2605774"/>
            <a:ext cx="1417595" cy="472447"/>
          </a:xfrm>
          <a:prstGeom prst="bent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75055E36-232D-20FC-184E-FC444C9B8409}"/>
              </a:ext>
            </a:extLst>
          </p:cNvPr>
          <p:cNvSpPr/>
          <p:nvPr/>
        </p:nvSpPr>
        <p:spPr>
          <a:xfrm>
            <a:off x="7453173" y="1213168"/>
            <a:ext cx="843914" cy="3948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0EBB0EEC-C2E2-6F2A-A06F-F47B7A5D2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29747" y="1085925"/>
            <a:ext cx="389838" cy="389838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5D393CA-CF3A-349E-4619-681575B1E55D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rot="16200000" flipH="1">
            <a:off x="2876587" y="703500"/>
            <a:ext cx="84997" cy="1650930"/>
          </a:xfrm>
          <a:prstGeom prst="bentConnector5">
            <a:avLst>
              <a:gd name="adj1" fmla="val -268951"/>
              <a:gd name="adj2" fmla="val 56653"/>
              <a:gd name="adj3" fmla="val 368951"/>
            </a:avLst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FA174F9E-5EAA-A48D-3A21-0101371C9625}"/>
              </a:ext>
            </a:extLst>
          </p:cNvPr>
          <p:cNvSpPr/>
          <p:nvPr/>
        </p:nvSpPr>
        <p:spPr>
          <a:xfrm>
            <a:off x="6021130" y="2040263"/>
            <a:ext cx="781410" cy="5341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1B8A6E16-EA25-94C2-5356-1D7BD743BE50}"/>
              </a:ext>
            </a:extLst>
          </p:cNvPr>
          <p:cNvSpPr/>
          <p:nvPr/>
        </p:nvSpPr>
        <p:spPr>
          <a:xfrm>
            <a:off x="5636868" y="3458180"/>
            <a:ext cx="494720" cy="45101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2">
            <a:extLst>
              <a:ext uri="{FF2B5EF4-FFF2-40B4-BE49-F238E27FC236}">
                <a16:creationId xmlns:a16="http://schemas.microsoft.com/office/drawing/2014/main" id="{83FF572E-8062-3565-9E73-7F41A9632DDA}"/>
              </a:ext>
            </a:extLst>
          </p:cNvPr>
          <p:cNvSpPr/>
          <p:nvPr/>
        </p:nvSpPr>
        <p:spPr>
          <a:xfrm>
            <a:off x="1946374" y="2551236"/>
            <a:ext cx="1098441" cy="7028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Rounded Rectangle 28">
            <a:extLst>
              <a:ext uri="{FF2B5EF4-FFF2-40B4-BE49-F238E27FC236}">
                <a16:creationId xmlns:a16="http://schemas.microsoft.com/office/drawing/2014/main" id="{B20DA05D-5B43-2A6D-9F3B-DB86DCEB6016}"/>
              </a:ext>
            </a:extLst>
          </p:cNvPr>
          <p:cNvSpPr/>
          <p:nvPr/>
        </p:nvSpPr>
        <p:spPr>
          <a:xfrm>
            <a:off x="3944805" y="3885881"/>
            <a:ext cx="3878847" cy="4250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B7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</a:t>
            </a:r>
            <a:endParaRPr lang="en-US" sz="140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84B58-1CFB-AF66-CE6D-01C711D8BD78}"/>
              </a:ext>
            </a:extLst>
          </p:cNvPr>
          <p:cNvSpPr txBox="1"/>
          <p:nvPr/>
        </p:nvSpPr>
        <p:spPr>
          <a:xfrm>
            <a:off x="1576862" y="6605339"/>
            <a:ext cx="1950046" cy="240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 i="1">
                <a:solidFill>
                  <a:schemeClr val="accent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Individual dimensions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537A46D1-4C87-8E6E-B6B2-904BDF0E5BFE}"/>
              </a:ext>
            </a:extLst>
          </p:cNvPr>
          <p:cNvSpPr/>
          <p:nvPr/>
        </p:nvSpPr>
        <p:spPr>
          <a:xfrm rot="16200000">
            <a:off x="2217938" y="4728724"/>
            <a:ext cx="232418" cy="3355336"/>
          </a:xfrm>
          <a:prstGeom prst="leftBrace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Helvetica Neue" panose="02000503000000020004"/>
            </a:endParaRPr>
          </a:p>
        </p:txBody>
      </p:sp>
      <p:sp>
        <p:nvSpPr>
          <p:cNvPr id="23" name="Rounded Rectangle 116">
            <a:extLst>
              <a:ext uri="{FF2B5EF4-FFF2-40B4-BE49-F238E27FC236}">
                <a16:creationId xmlns:a16="http://schemas.microsoft.com/office/drawing/2014/main" id="{02B2C84F-5599-EC72-52D9-C92C4654EFBB}"/>
              </a:ext>
            </a:extLst>
          </p:cNvPr>
          <p:cNvSpPr/>
          <p:nvPr/>
        </p:nvSpPr>
        <p:spPr>
          <a:xfrm>
            <a:off x="10018065" y="5701210"/>
            <a:ext cx="1152548" cy="6324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ounded Rectangle 118">
            <a:extLst>
              <a:ext uri="{FF2B5EF4-FFF2-40B4-BE49-F238E27FC236}">
                <a16:creationId xmlns:a16="http://schemas.microsoft.com/office/drawing/2014/main" id="{793C4913-A8F6-35FC-0E50-64C63D38949B}"/>
              </a:ext>
            </a:extLst>
          </p:cNvPr>
          <p:cNvSpPr/>
          <p:nvPr/>
        </p:nvSpPr>
        <p:spPr>
          <a:xfrm>
            <a:off x="4348514" y="5801663"/>
            <a:ext cx="1767756" cy="52643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7AC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ounded Rectangle 80">
            <a:extLst>
              <a:ext uri="{FF2B5EF4-FFF2-40B4-BE49-F238E27FC236}">
                <a16:creationId xmlns:a16="http://schemas.microsoft.com/office/drawing/2014/main" id="{DB8752DA-D293-2EA0-04E0-CFE9DE7D3DC5}"/>
              </a:ext>
            </a:extLst>
          </p:cNvPr>
          <p:cNvSpPr/>
          <p:nvPr/>
        </p:nvSpPr>
        <p:spPr>
          <a:xfrm>
            <a:off x="6252277" y="5888486"/>
            <a:ext cx="1179362" cy="43961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7AC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9DFF50A5-9772-391F-B139-63C43D436E67}"/>
              </a:ext>
            </a:extLst>
          </p:cNvPr>
          <p:cNvSpPr/>
          <p:nvPr/>
        </p:nvSpPr>
        <p:spPr>
          <a:xfrm>
            <a:off x="7894641" y="5551136"/>
            <a:ext cx="1873326" cy="77696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9EBD9917-EB5B-9CC9-3BF3-70F853004DA6}"/>
              </a:ext>
            </a:extLst>
          </p:cNvPr>
          <p:cNvSpPr/>
          <p:nvPr/>
        </p:nvSpPr>
        <p:spPr>
          <a:xfrm>
            <a:off x="2098570" y="5641692"/>
            <a:ext cx="1884650" cy="6864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ounded Rectangle 148">
            <a:extLst>
              <a:ext uri="{FF2B5EF4-FFF2-40B4-BE49-F238E27FC236}">
                <a16:creationId xmlns:a16="http://schemas.microsoft.com/office/drawing/2014/main" id="{9EEC6F0D-F243-6C9E-E94D-B31167F23347}"/>
              </a:ext>
            </a:extLst>
          </p:cNvPr>
          <p:cNvSpPr/>
          <p:nvPr/>
        </p:nvSpPr>
        <p:spPr>
          <a:xfrm>
            <a:off x="8990915" y="4613796"/>
            <a:ext cx="956042" cy="776959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96180E91-F21E-69B4-5144-6C5091C62469}"/>
              </a:ext>
            </a:extLst>
          </p:cNvPr>
          <p:cNvSpPr/>
          <p:nvPr/>
        </p:nvSpPr>
        <p:spPr>
          <a:xfrm>
            <a:off x="7818797" y="4795479"/>
            <a:ext cx="1028301" cy="6324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2B24C7-B74E-3F06-9300-0A55128367F2}"/>
              </a:ext>
            </a:extLst>
          </p:cNvPr>
          <p:cNvSpPr txBox="1"/>
          <p:nvPr/>
        </p:nvSpPr>
        <p:spPr>
          <a:xfrm>
            <a:off x="4756971" y="6563435"/>
            <a:ext cx="2256757" cy="320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 b="1" i="1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School dimensions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9938FF-D9FF-9F30-8A9C-150CE87D2562}"/>
              </a:ext>
            </a:extLst>
          </p:cNvPr>
          <p:cNvSpPr txBox="1"/>
          <p:nvPr/>
        </p:nvSpPr>
        <p:spPr>
          <a:xfrm>
            <a:off x="8389486" y="6569623"/>
            <a:ext cx="1903244" cy="304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b="1" i="1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Wider system dimensions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F8D426FE-D292-4AC1-0A43-9E377840002C}"/>
              </a:ext>
            </a:extLst>
          </p:cNvPr>
          <p:cNvSpPr/>
          <p:nvPr/>
        </p:nvSpPr>
        <p:spPr>
          <a:xfrm rot="16200000">
            <a:off x="5799097" y="4728725"/>
            <a:ext cx="232418" cy="3355336"/>
          </a:xfrm>
          <a:prstGeom prst="leftBrace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Helvetica Neue" panose="02000503000000020004"/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3AC2A43E-B336-7F39-CA9C-724A9F32B5E9}"/>
              </a:ext>
            </a:extLst>
          </p:cNvPr>
          <p:cNvSpPr/>
          <p:nvPr/>
        </p:nvSpPr>
        <p:spPr>
          <a:xfrm rot="16200000">
            <a:off x="9380256" y="4728724"/>
            <a:ext cx="232418" cy="3355336"/>
          </a:xfrm>
          <a:prstGeom prst="leftBrace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Helvetica Neue" panose="02000503000000020004"/>
            </a:endParaRPr>
          </a:p>
        </p:txBody>
      </p:sp>
      <p:sp>
        <p:nvSpPr>
          <p:cNvPr id="43" name="Rounded Rectangle 37">
            <a:extLst>
              <a:ext uri="{FF2B5EF4-FFF2-40B4-BE49-F238E27FC236}">
                <a16:creationId xmlns:a16="http://schemas.microsoft.com/office/drawing/2014/main" id="{248F8B25-BD80-99C0-1184-FD6AACA90FB8}"/>
              </a:ext>
            </a:extLst>
          </p:cNvPr>
          <p:cNvSpPr/>
          <p:nvPr/>
        </p:nvSpPr>
        <p:spPr>
          <a:xfrm>
            <a:off x="10222907" y="4613796"/>
            <a:ext cx="934847" cy="84545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Rounded Rectangle 90">
            <a:extLst>
              <a:ext uri="{FF2B5EF4-FFF2-40B4-BE49-F238E27FC236}">
                <a16:creationId xmlns:a16="http://schemas.microsoft.com/office/drawing/2014/main" id="{5EE15D33-51D7-DE50-247B-F077AB9C1C37}"/>
              </a:ext>
            </a:extLst>
          </p:cNvPr>
          <p:cNvSpPr/>
          <p:nvPr/>
        </p:nvSpPr>
        <p:spPr>
          <a:xfrm>
            <a:off x="4504604" y="4962172"/>
            <a:ext cx="1224393" cy="6864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7AC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Rounded Rectangle 125">
            <a:extLst>
              <a:ext uri="{FF2B5EF4-FFF2-40B4-BE49-F238E27FC236}">
                <a16:creationId xmlns:a16="http://schemas.microsoft.com/office/drawing/2014/main" id="{62D21551-4B44-5A5A-9302-E76B4AACC46F}"/>
              </a:ext>
            </a:extLst>
          </p:cNvPr>
          <p:cNvSpPr/>
          <p:nvPr/>
        </p:nvSpPr>
        <p:spPr>
          <a:xfrm>
            <a:off x="3064151" y="4749679"/>
            <a:ext cx="980593" cy="8029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ECCB9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ounded Rectangle 125">
            <a:extLst>
              <a:ext uri="{FF2B5EF4-FFF2-40B4-BE49-F238E27FC236}">
                <a16:creationId xmlns:a16="http://schemas.microsoft.com/office/drawing/2014/main" id="{440E0A8B-103B-7931-7A50-427450905E72}"/>
              </a:ext>
            </a:extLst>
          </p:cNvPr>
          <p:cNvSpPr/>
          <p:nvPr/>
        </p:nvSpPr>
        <p:spPr>
          <a:xfrm>
            <a:off x="1849330" y="4620596"/>
            <a:ext cx="980593" cy="9148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ECCB9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Rounded Rectangle 90">
            <a:extLst>
              <a:ext uri="{FF2B5EF4-FFF2-40B4-BE49-F238E27FC236}">
                <a16:creationId xmlns:a16="http://schemas.microsoft.com/office/drawing/2014/main" id="{474D014B-47B4-E20D-8FB8-F98A96F0CFC7}"/>
              </a:ext>
            </a:extLst>
          </p:cNvPr>
          <p:cNvSpPr/>
          <p:nvPr/>
        </p:nvSpPr>
        <p:spPr>
          <a:xfrm>
            <a:off x="5953596" y="5077348"/>
            <a:ext cx="1419661" cy="6324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7AC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Rounded Rectangle 125">
            <a:extLst>
              <a:ext uri="{FF2B5EF4-FFF2-40B4-BE49-F238E27FC236}">
                <a16:creationId xmlns:a16="http://schemas.microsoft.com/office/drawing/2014/main" id="{18042C81-1002-BBA6-2A8A-EE230D99B2BB}"/>
              </a:ext>
            </a:extLst>
          </p:cNvPr>
          <p:cNvSpPr/>
          <p:nvPr/>
        </p:nvSpPr>
        <p:spPr>
          <a:xfrm>
            <a:off x="812344" y="5393549"/>
            <a:ext cx="980593" cy="9148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ECCB9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02048C-9033-F4B8-27B0-31ABDEFAEB5A}"/>
              </a:ext>
            </a:extLst>
          </p:cNvPr>
          <p:cNvSpPr/>
          <p:nvPr/>
        </p:nvSpPr>
        <p:spPr>
          <a:xfrm>
            <a:off x="-2" y="-1"/>
            <a:ext cx="2686641" cy="464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 Tree Template</a:t>
            </a:r>
          </a:p>
        </p:txBody>
      </p:sp>
      <p:sp>
        <p:nvSpPr>
          <p:cNvPr id="30" name="Rounded Rectangle 125">
            <a:extLst>
              <a:ext uri="{FF2B5EF4-FFF2-40B4-BE49-F238E27FC236}">
                <a16:creationId xmlns:a16="http://schemas.microsoft.com/office/drawing/2014/main" id="{0DB78BA6-9F75-0C8D-DCB6-04113448E963}"/>
              </a:ext>
            </a:extLst>
          </p:cNvPr>
          <p:cNvSpPr/>
          <p:nvPr/>
        </p:nvSpPr>
        <p:spPr>
          <a:xfrm>
            <a:off x="634509" y="4339697"/>
            <a:ext cx="980593" cy="9148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ECCB9"/>
              </a:solidFill>
              <a:effectLst/>
              <a:uLnTx/>
              <a:uFillTx/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9042" r="9041"/>
          <a:stretch>
            <a:fillRect/>
          </a:stretch>
        </p:blipFill>
        <p:spPr>
          <a:xfrm>
            <a:off x="0" y="0"/>
            <a:ext cx="843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28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MGF theme">
  <a:themeElements>
    <a:clrScheme name="Custom 2">
      <a:dk1>
        <a:srgbClr val="7E7F7E"/>
      </a:dk1>
      <a:lt1>
        <a:srgbClr val="FFFFFF"/>
      </a:lt1>
      <a:dk2>
        <a:srgbClr val="A9A9A9"/>
      </a:dk2>
      <a:lt2>
        <a:srgbClr val="92BCFF"/>
      </a:lt2>
      <a:accent1>
        <a:srgbClr val="B0E8FF"/>
      </a:accent1>
      <a:accent2>
        <a:srgbClr val="CB815F"/>
      </a:accent2>
      <a:accent3>
        <a:srgbClr val="6ECCB9"/>
      </a:accent3>
      <a:accent4>
        <a:srgbClr val="FA7267"/>
      </a:accent4>
      <a:accent5>
        <a:srgbClr val="7677AC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A5339DCB-0B39-479F-A874-C36CEDB4A966}" vid="{3EE66A52-CE67-4F4B-9D40-C655F787DFA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734a98-7a07-49d7-8eae-b6e61e1d5013" xsi:nil="true"/>
    <lcf76f155ced4ddcb4097134ff3c332f xmlns="672bdffd-c82d-4544-bb37-3dcf328d66c5">
      <Terms xmlns="http://schemas.microsoft.com/office/infopath/2007/PartnerControls"/>
    </lcf76f155ced4ddcb4097134ff3c332f>
    <Sno_x002e_ xmlns="672bdffd-c82d-4544-bb37-3dcf328d66c5" xsi:nil="true"/>
    <_x0023_ xmlns="672bdffd-c82d-4544-bb37-3dcf328d66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7699934E2249934EAE7692674922" ma:contentTypeVersion="17" ma:contentTypeDescription="Create a new document." ma:contentTypeScope="" ma:versionID="c7804d3007c13fc26a5b12c905509918">
  <xsd:schema xmlns:xsd="http://www.w3.org/2001/XMLSchema" xmlns:xs="http://www.w3.org/2001/XMLSchema" xmlns:p="http://schemas.microsoft.com/office/2006/metadata/properties" xmlns:ns2="672bdffd-c82d-4544-bb37-3dcf328d66c5" xmlns:ns3="23734a98-7a07-49d7-8eae-b6e61e1d5013" targetNamespace="http://schemas.microsoft.com/office/2006/metadata/properties" ma:root="true" ma:fieldsID="1dd4278d7c1333d1505adc2c0f269b9c" ns2:_="" ns3:_="">
    <xsd:import namespace="672bdffd-c82d-4544-bb37-3dcf328d66c5"/>
    <xsd:import namespace="23734a98-7a07-49d7-8eae-b6e61e1d5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Sno_x002e_" minOccurs="0"/>
                <xsd:element ref="ns2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bdffd-c82d-4544-bb37-3dcf328d6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a014e4-2455-4f06-87b3-e9c07625c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no_x002e_" ma:index="22" nillable="true" ma:displayName="Sno. " ma:format="Dropdown" ma:internalName="Sno_x002e_" ma:percentage="FALSE">
      <xsd:simpleType>
        <xsd:restriction base="dms:Number"/>
      </xsd:simpleType>
    </xsd:element>
    <xsd:element name="_x0023_" ma:index="23" nillable="true" ma:displayName="#" ma:format="Dropdown" ma:internalName="_x0023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34a98-7a07-49d7-8eae-b6e61e1d50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3910b8-2848-429e-b076-45feeb368cad}" ma:internalName="TaxCatchAll" ma:showField="CatchAllData" ma:web="23734a98-7a07-49d7-8eae-b6e61e1d5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A74CC-4F0E-4B7D-AA26-A83D8BEAEC90}">
  <ds:schemaRefs>
    <ds:schemaRef ds:uri="23734a98-7a07-49d7-8eae-b6e61e1d5013"/>
    <ds:schemaRef ds:uri="672bdffd-c82d-4544-bb37-3dcf328d66c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46BDEF-EBF8-4547-B957-D74C7A948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D8B8D-786B-48A0-B99A-352501666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2bdffd-c82d-4544-bb37-3dcf328d66c5"/>
    <ds:schemaRef ds:uri="23734a98-7a07-49d7-8eae-b6e61e1d5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BMGF theme</vt:lpstr>
      <vt:lpstr>office theme</vt:lpstr>
      <vt:lpstr>PROBLEM TREE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43</cp:revision>
  <dcterms:created xsi:type="dcterms:W3CDTF">2023-08-02T10:31:40Z</dcterms:created>
  <dcterms:modified xsi:type="dcterms:W3CDTF">2023-11-15T08:48:25Z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0x010100FAE07699934E2249934EAE7692674922</vt:lpwstr>
  </property>
  <property fmtid="{D5CDD505-2E9C-101B-9397-08002B2CF9AE}" pid="3" name="MediaServiceImageTags">
    <vt:lpwstr/>
  </property>
</Properties>
</file>