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0"/>
  </p:notesMasterIdLst>
  <p:sldIdLst>
    <p:sldId id="261" r:id="rId5"/>
    <p:sldId id="257" r:id="rId6"/>
    <p:sldId id="258" r:id="rId7"/>
    <p:sldId id="265" r:id="rId8"/>
    <p:sldId id="260"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AC589-C13C-D98D-6FB1-637A417689AF}" v="80" dt="2023-09-20T09:58:49.795"/>
    <p1510:client id="{961B219A-7998-1D7A-2C96-83AA7D1877EA}" v="7" dt="2023-11-14T20:29:19.107"/>
    <p1510:client id="{9E381081-5246-2033-E486-E96420CAE627}" v="352" dt="2023-10-05T09:27:48.788"/>
    <p1510:client id="{A001CB15-5216-C25B-51C8-464A73F08A33}" v="11" dt="2023-07-30T07:55:18.638"/>
    <p1510:client id="{DBE5C3AE-E165-0604-7E3D-D65147B3B5C8}" v="53" dt="2023-11-14T19:41:51.53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xfrm>
            <a:off x="1143000" y="685800"/>
            <a:ext cx="4572000" cy="3429000"/>
          </a:xfrm>
          <a:prstGeom prst="rect">
            <a:avLst/>
          </a:prstGeom>
        </p:spPr>
        <p:txBody>
          <a:bodyPr/>
          <a:lstStyle/>
          <a:p>
            <a:endParaRPr/>
          </a:p>
        </p:txBody>
      </p:sp>
      <p:sp>
        <p:nvSpPr>
          <p:cNvPr id="450" name="Shape 4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xfrm>
            <a:off x="381000" y="685800"/>
            <a:ext cx="6096000" cy="3429000"/>
          </a:xfrm>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p>
            <a:r>
              <a:t>The objective of this workshop are 3 fold: </a:t>
            </a:r>
          </a:p>
          <a:p>
            <a:pPr marL="171450" indent="-171450">
              <a:buSzPct val="100000"/>
              <a:buChar char="-"/>
            </a:pPr>
            <a:r>
              <a:t>Give you some vital information about the interview and what is coming next</a:t>
            </a:r>
          </a:p>
          <a:p>
            <a:pPr marL="171450" indent="-171450">
              <a:buSzPct val="100000"/>
              <a:buChar char="-"/>
            </a:pPr>
            <a:r>
              <a:t>Discuss storytelling and how you can use it in your presentation </a:t>
            </a:r>
          </a:p>
          <a:p>
            <a:pPr marL="171450" indent="-171450">
              <a:buSzPct val="100000"/>
              <a:buChar char="-"/>
            </a:pPr>
            <a:r>
              <a:t>Run through any questions you may have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do Título</a:t>
            </a:r>
          </a:p>
        </p:txBody>
      </p:sp>
      <p:sp>
        <p:nvSpPr>
          <p:cNvPr id="12" name="Nível de Corpo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2" name="Picture Placeholder 18"/>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93"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94" name="Rectangle 3"/>
          <p:cNvSpPr/>
          <p:nvPr/>
        </p:nvSpPr>
        <p:spPr>
          <a:xfrm>
            <a:off x="7065157" y="3714008"/>
            <a:ext cx="5317343" cy="2716288"/>
          </a:xfrm>
          <a:prstGeom prst="rect">
            <a:avLst/>
          </a:prstGeom>
          <a:solidFill>
            <a:srgbClr val="074859"/>
          </a:solidFill>
          <a:ln w="12700">
            <a:solidFill>
              <a:srgbClr val="053541"/>
            </a:solidFill>
            <a:miter/>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95" name="Picture 14" descr="Picture 14"/>
          <p:cNvPicPr>
            <a:picLocks noChangeAspect="1"/>
          </p:cNvPicPr>
          <p:nvPr/>
        </p:nvPicPr>
        <p:blipFill>
          <a:blip r:embed="rId2"/>
          <a:stretch>
            <a:fillRect/>
          </a:stretch>
        </p:blipFill>
        <p:spPr>
          <a:xfrm>
            <a:off x="7304313" y="3985748"/>
            <a:ext cx="2690081" cy="1024662"/>
          </a:xfrm>
          <a:prstGeom prst="rect">
            <a:avLst/>
          </a:prstGeom>
          <a:ln w="12700">
            <a:miter lim="400000"/>
          </a:ln>
        </p:spPr>
      </p:pic>
      <p:sp>
        <p:nvSpPr>
          <p:cNvPr id="96" name="TextBox 15"/>
          <p:cNvSpPr txBox="1"/>
          <p:nvPr/>
        </p:nvSpPr>
        <p:spPr>
          <a:xfrm>
            <a:off x="7350032" y="5699125"/>
            <a:ext cx="4796248"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FFFFFF"/>
                </a:solidFill>
                <a:latin typeface="Greycliff CF Bold"/>
                <a:ea typeface="Greycliff CF Bold"/>
                <a:cs typeface="Greycliff CF Bold"/>
                <a:sym typeface="Greycliff CF Bold"/>
              </a:defRPr>
            </a:pPr>
            <a:r>
              <a:t>Collaborate. Innovate. Educate</a:t>
            </a:r>
            <a:r>
              <a:rPr b="1"/>
              <a:t>.</a:t>
            </a:r>
          </a:p>
        </p:txBody>
      </p:sp>
      <p:sp>
        <p:nvSpPr>
          <p:cNvPr id="97" name="Straight Connector 16"/>
          <p:cNvSpPr/>
          <p:nvPr/>
        </p:nvSpPr>
        <p:spPr>
          <a:xfrm>
            <a:off x="7393407" y="5547843"/>
            <a:ext cx="1020261" cy="1"/>
          </a:xfrm>
          <a:prstGeom prst="line">
            <a:avLst/>
          </a:prstGeom>
          <a:ln w="76200">
            <a:solidFill>
              <a:srgbClr val="FFCE37"/>
            </a:solidFill>
            <a:miter/>
          </a:ln>
        </p:spPr>
        <p:txBody>
          <a:bodyPr lIns="45719" rIns="45719"/>
          <a:lstStyle/>
          <a:p>
            <a:endParaRPr/>
          </a:p>
        </p:txBody>
      </p:sp>
      <p:sp>
        <p:nvSpPr>
          <p:cNvPr id="9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105" name="Picture Placeholder 7"/>
          <p:cNvSpPr>
            <a:spLocks noGrp="1"/>
          </p:cNvSpPr>
          <p:nvPr>
            <p:ph type="pic" idx="21"/>
          </p:nvPr>
        </p:nvSpPr>
        <p:spPr>
          <a:xfrm>
            <a:off x="-15506" y="-45719"/>
            <a:ext cx="12207506" cy="5937976"/>
          </a:xfrm>
          <a:prstGeom prst="rect">
            <a:avLst/>
          </a:prstGeom>
        </p:spPr>
        <p:txBody>
          <a:bodyPr lIns="91439" rIns="91439">
            <a:noAutofit/>
          </a:bodyPr>
          <a:lstStyle/>
          <a:p>
            <a:endParaRPr/>
          </a:p>
        </p:txBody>
      </p:sp>
      <p:sp>
        <p:nvSpPr>
          <p:cNvPr id="106" name="Rectangle 22"/>
          <p:cNvSpPr/>
          <p:nvPr/>
        </p:nvSpPr>
        <p:spPr>
          <a:xfrm>
            <a:off x="-15506" y="5861623"/>
            <a:ext cx="12207507" cy="996377"/>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07" name="Add a presentation title"/>
          <p:cNvSpPr txBox="1">
            <a:spLocks noGrp="1"/>
          </p:cNvSpPr>
          <p:nvPr>
            <p:ph type="title" hasCustomPrompt="1"/>
          </p:nvPr>
        </p:nvSpPr>
        <p:spPr>
          <a:xfrm>
            <a:off x="1524000" y="1050966"/>
            <a:ext cx="9144000" cy="1656608"/>
          </a:xfrm>
          <a:prstGeom prst="rect">
            <a:avLst/>
          </a:prstGeom>
        </p:spPr>
        <p:txBody>
          <a:bodyPr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108" name="Nível de Corpo Um…"/>
          <p:cNvSpPr txBox="1">
            <a:spLocks noGrp="1"/>
          </p:cNvSpPr>
          <p:nvPr>
            <p:ph type="body" sz="quarter" idx="1" hasCustomPrompt="1"/>
          </p:nvPr>
        </p:nvSpPr>
        <p:spPr>
          <a:xfrm>
            <a:off x="1524000" y="2972646"/>
            <a:ext cx="9144000" cy="365126"/>
          </a:xfrm>
          <a:prstGeom prst="rect">
            <a:avLst/>
          </a:prstGeom>
        </p:spPr>
        <p:txBody>
          <a:bodyPr/>
          <a:lstStyle>
            <a:lvl1pPr marL="0" indent="0" algn="ctr">
              <a:buSzTx/>
              <a:buFontTx/>
              <a:buNone/>
              <a:defRPr sz="2400">
                <a:solidFill>
                  <a:srgbClr val="074859"/>
                </a:solidFill>
                <a:latin typeface="Source Sans Pro"/>
                <a:ea typeface="Source Sans Pro"/>
                <a:cs typeface="Source Sans Pro"/>
                <a:sym typeface="Source Sans Pro"/>
              </a:defRPr>
            </a:lvl1pPr>
            <a:lvl2pPr marL="0" indent="457200" algn="ctr">
              <a:buSzTx/>
              <a:buFontTx/>
              <a:buNone/>
              <a:defRPr sz="2400">
                <a:solidFill>
                  <a:srgbClr val="074859"/>
                </a:solidFill>
                <a:latin typeface="Source Sans Pro"/>
                <a:ea typeface="Source Sans Pro"/>
                <a:cs typeface="Source Sans Pro"/>
                <a:sym typeface="Source Sans Pro"/>
              </a:defRPr>
            </a:lvl2pPr>
            <a:lvl3pPr marL="0" indent="914400" algn="ctr">
              <a:buSzTx/>
              <a:buFontTx/>
              <a:buNone/>
              <a:defRPr sz="2400">
                <a:solidFill>
                  <a:srgbClr val="074859"/>
                </a:solidFill>
                <a:latin typeface="Source Sans Pro"/>
                <a:ea typeface="Source Sans Pro"/>
                <a:cs typeface="Source Sans Pro"/>
                <a:sym typeface="Source Sans Pro"/>
              </a:defRPr>
            </a:lvl3pPr>
            <a:lvl4pPr marL="0" indent="1371600" algn="ctr">
              <a:buSzTx/>
              <a:buFontTx/>
              <a:buNone/>
              <a:defRPr sz="2400">
                <a:solidFill>
                  <a:srgbClr val="074859"/>
                </a:solidFill>
                <a:latin typeface="Source Sans Pro"/>
                <a:ea typeface="Source Sans Pro"/>
                <a:cs typeface="Source Sans Pro"/>
                <a:sym typeface="Source Sans Pro"/>
              </a:defRPr>
            </a:lvl4pPr>
            <a:lvl5pPr marL="0" indent="182880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109" name="TextBox 14"/>
          <p:cNvSpPr txBox="1"/>
          <p:nvPr/>
        </p:nvSpPr>
        <p:spPr>
          <a:xfrm>
            <a:off x="3700022" y="6176993"/>
            <a:ext cx="640739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110" name="Straight Connector 15"/>
          <p:cNvSpPr/>
          <p:nvPr/>
        </p:nvSpPr>
        <p:spPr>
          <a:xfrm>
            <a:off x="2147454" y="2792570"/>
            <a:ext cx="7897092" cy="1"/>
          </a:xfrm>
          <a:prstGeom prst="line">
            <a:avLst/>
          </a:prstGeom>
          <a:ln w="76200">
            <a:solidFill>
              <a:srgbClr val="FFCE37"/>
            </a:solidFill>
            <a:miter/>
          </a:ln>
        </p:spPr>
        <p:txBody>
          <a:bodyPr lIns="45719" rIns="45719"/>
          <a:lstStyle/>
          <a:p>
            <a:endParaRPr/>
          </a:p>
        </p:txBody>
      </p:sp>
      <p:pic>
        <p:nvPicPr>
          <p:cNvPr id="111" name="Picture 23" descr="Picture 23"/>
          <p:cNvPicPr>
            <a:picLocks noChangeAspect="1"/>
          </p:cNvPicPr>
          <p:nvPr/>
        </p:nvPicPr>
        <p:blipFill>
          <a:blip r:embed="rId2"/>
          <a:stretch>
            <a:fillRect/>
          </a:stretch>
        </p:blipFill>
        <p:spPr>
          <a:xfrm>
            <a:off x="10527176" y="6078359"/>
            <a:ext cx="1395381" cy="531507"/>
          </a:xfrm>
          <a:prstGeom prst="rect">
            <a:avLst/>
          </a:prstGeom>
          <a:ln w="12700">
            <a:miter lim="400000"/>
          </a:ln>
        </p:spPr>
      </p:pic>
      <p:sp>
        <p:nvSpPr>
          <p:cNvPr id="112" name="Text Placeholder 2"/>
          <p:cNvSpPr>
            <a:spLocks noGrp="1"/>
          </p:cNvSpPr>
          <p:nvPr>
            <p:ph type="body" sz="quarter" idx="22" hasCustomPrompt="1"/>
          </p:nvPr>
        </p:nvSpPr>
        <p:spPr>
          <a:xfrm>
            <a:off x="201612" y="5641058"/>
            <a:ext cx="4433889" cy="27863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1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con stats page">
    <p:spTree>
      <p:nvGrpSpPr>
        <p:cNvPr id="1" name=""/>
        <p:cNvGrpSpPr/>
        <p:nvPr/>
      </p:nvGrpSpPr>
      <p:grpSpPr>
        <a:xfrm>
          <a:off x="0" y="0"/>
          <a:ext cx="0" cy="0"/>
          <a:chOff x="0" y="0"/>
          <a:chExt cx="0" cy="0"/>
        </a:xfrm>
      </p:grpSpPr>
      <p:sp>
        <p:nvSpPr>
          <p:cNvPr id="120" name="Rectangle 13"/>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21" name="Picture Placeholder 11"/>
          <p:cNvSpPr>
            <a:spLocks noGrp="1"/>
          </p:cNvSpPr>
          <p:nvPr>
            <p:ph type="pic" sz="half" idx="21"/>
          </p:nvPr>
        </p:nvSpPr>
        <p:spPr>
          <a:xfrm>
            <a:off x="1" y="1177925"/>
            <a:ext cx="5394960" cy="5676900"/>
          </a:xfrm>
          <a:prstGeom prst="rect">
            <a:avLst/>
          </a:prstGeom>
        </p:spPr>
        <p:txBody>
          <a:bodyPr lIns="91439" rIns="91439">
            <a:noAutofit/>
          </a:bodyPr>
          <a:lstStyle/>
          <a:p>
            <a:endParaRPr/>
          </a:p>
        </p:txBody>
      </p:sp>
      <p:sp>
        <p:nvSpPr>
          <p:cNvPr id="122" name="Rectangle 16"/>
          <p:cNvSpPr/>
          <p:nvPr/>
        </p:nvSpPr>
        <p:spPr>
          <a:xfrm>
            <a:off x="5394961" y="3220720"/>
            <a:ext cx="6797040" cy="363336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23" name="Picture 21" descr="Picture 2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24" name="Nível de Corpo Um…"/>
          <p:cNvSpPr txBox="1">
            <a:spLocks noGrp="1"/>
          </p:cNvSpPr>
          <p:nvPr>
            <p:ph type="body" sz="quarter" idx="1" hasCustomPrompt="1"/>
          </p:nvPr>
        </p:nvSpPr>
        <p:spPr>
          <a:xfrm>
            <a:off x="5705473" y="1444625"/>
            <a:ext cx="5980558" cy="667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Deep sea Blue 20pt</a:t>
            </a:r>
          </a:p>
          <a:p>
            <a:pPr lvl="1"/>
            <a:endParaRPr/>
          </a:p>
          <a:p>
            <a:pPr lvl="2"/>
            <a:endParaRPr/>
          </a:p>
          <a:p>
            <a:pPr lvl="3"/>
            <a:endParaRPr/>
          </a:p>
          <a:p>
            <a:pPr lvl="4"/>
            <a:endParaRPr/>
          </a:p>
        </p:txBody>
      </p:sp>
      <p:sp>
        <p:nvSpPr>
          <p:cNvPr id="12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26" name="Text Placeholder 5"/>
          <p:cNvSpPr>
            <a:spLocks noGrp="1"/>
          </p:cNvSpPr>
          <p:nvPr>
            <p:ph type="body" sz="quarter" idx="22" hasCustomPrompt="1"/>
          </p:nvPr>
        </p:nvSpPr>
        <p:spPr>
          <a:xfrm>
            <a:off x="5705030" y="2112963"/>
            <a:ext cx="5980558" cy="99536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27" name="Text Placeholder 3"/>
          <p:cNvSpPr>
            <a:spLocks noGrp="1"/>
          </p:cNvSpPr>
          <p:nvPr>
            <p:ph type="body" sz="quarter" idx="23" hasCustomPrompt="1"/>
          </p:nvPr>
        </p:nvSpPr>
        <p:spPr>
          <a:xfrm>
            <a:off x="5705030" y="3486784"/>
            <a:ext cx="5980558" cy="408559"/>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Deep sea Blue 16pt</a:t>
            </a:r>
          </a:p>
        </p:txBody>
      </p:sp>
      <p:sp>
        <p:nvSpPr>
          <p:cNvPr id="128" name="Picture Placeholder 10"/>
          <p:cNvSpPr>
            <a:spLocks noGrp="1"/>
          </p:cNvSpPr>
          <p:nvPr>
            <p:ph type="pic" sz="quarter" idx="24"/>
          </p:nvPr>
        </p:nvSpPr>
        <p:spPr>
          <a:xfrm>
            <a:off x="5705475" y="4216400"/>
            <a:ext cx="1042988" cy="1042988"/>
          </a:xfrm>
          <a:prstGeom prst="rect">
            <a:avLst/>
          </a:prstGeom>
        </p:spPr>
        <p:txBody>
          <a:bodyPr lIns="91439" rIns="91439">
            <a:noAutofit/>
          </a:bodyPr>
          <a:lstStyle/>
          <a:p>
            <a:endParaRPr/>
          </a:p>
        </p:txBody>
      </p:sp>
      <p:sp>
        <p:nvSpPr>
          <p:cNvPr id="129" name="Picture Placeholder 10"/>
          <p:cNvSpPr>
            <a:spLocks noGrp="1"/>
          </p:cNvSpPr>
          <p:nvPr>
            <p:ph type="pic" sz="quarter" idx="25"/>
          </p:nvPr>
        </p:nvSpPr>
        <p:spPr>
          <a:xfrm>
            <a:off x="8970072" y="4214367"/>
            <a:ext cx="1042989" cy="1042989"/>
          </a:xfrm>
          <a:prstGeom prst="rect">
            <a:avLst/>
          </a:prstGeom>
        </p:spPr>
        <p:txBody>
          <a:bodyPr lIns="91439" rIns="91439">
            <a:noAutofit/>
          </a:bodyPr>
          <a:lstStyle/>
          <a:p>
            <a:endParaRPr/>
          </a:p>
        </p:txBody>
      </p:sp>
      <p:sp>
        <p:nvSpPr>
          <p:cNvPr id="130" name="Picture Placeholder 10"/>
          <p:cNvSpPr>
            <a:spLocks noGrp="1"/>
          </p:cNvSpPr>
          <p:nvPr>
            <p:ph type="pic" sz="quarter" idx="26"/>
          </p:nvPr>
        </p:nvSpPr>
        <p:spPr>
          <a:xfrm>
            <a:off x="5705030" y="5502328"/>
            <a:ext cx="1042989" cy="1042989"/>
          </a:xfrm>
          <a:prstGeom prst="rect">
            <a:avLst/>
          </a:prstGeom>
        </p:spPr>
        <p:txBody>
          <a:bodyPr lIns="91439" rIns="91439">
            <a:noAutofit/>
          </a:bodyPr>
          <a:lstStyle/>
          <a:p>
            <a:endParaRPr/>
          </a:p>
        </p:txBody>
      </p:sp>
      <p:sp>
        <p:nvSpPr>
          <p:cNvPr id="131" name="Picture Placeholder 10"/>
          <p:cNvSpPr>
            <a:spLocks noGrp="1"/>
          </p:cNvSpPr>
          <p:nvPr>
            <p:ph type="pic" sz="quarter" idx="27"/>
          </p:nvPr>
        </p:nvSpPr>
        <p:spPr>
          <a:xfrm>
            <a:off x="8970072" y="5449113"/>
            <a:ext cx="1042989" cy="1042989"/>
          </a:xfrm>
          <a:prstGeom prst="rect">
            <a:avLst/>
          </a:prstGeom>
        </p:spPr>
        <p:txBody>
          <a:bodyPr lIns="91439" rIns="91439">
            <a:noAutofit/>
          </a:bodyPr>
          <a:lstStyle/>
          <a:p>
            <a:endParaRPr/>
          </a:p>
        </p:txBody>
      </p:sp>
      <p:sp>
        <p:nvSpPr>
          <p:cNvPr id="132" name="Text Placeholder 31"/>
          <p:cNvSpPr>
            <a:spLocks noGrp="1"/>
          </p:cNvSpPr>
          <p:nvPr>
            <p:ph type="body" sz="quarter" idx="28" hasCustomPrompt="1"/>
          </p:nvPr>
        </p:nvSpPr>
        <p:spPr>
          <a:xfrm>
            <a:off x="6931025"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3" name="Text Placeholder 31"/>
          <p:cNvSpPr>
            <a:spLocks noGrp="1"/>
          </p:cNvSpPr>
          <p:nvPr>
            <p:ph type="body" sz="quarter" idx="29" hasCustomPrompt="1"/>
          </p:nvPr>
        </p:nvSpPr>
        <p:spPr>
          <a:xfrm>
            <a:off x="6931024" y="5502328"/>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4" name="Text Placeholder 31"/>
          <p:cNvSpPr>
            <a:spLocks noGrp="1"/>
          </p:cNvSpPr>
          <p:nvPr>
            <p:ph type="body" sz="quarter" idx="30" hasCustomPrompt="1"/>
          </p:nvPr>
        </p:nvSpPr>
        <p:spPr>
          <a:xfrm>
            <a:off x="10179494" y="5446162"/>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5" name="Text Placeholder 31"/>
          <p:cNvSpPr>
            <a:spLocks noGrp="1"/>
          </p:cNvSpPr>
          <p:nvPr>
            <p:ph type="body" sz="quarter" idx="31" hasCustomPrompt="1"/>
          </p:nvPr>
        </p:nvSpPr>
        <p:spPr>
          <a:xfrm>
            <a:off x="10179494"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6" name="Text Placeholder 2"/>
          <p:cNvSpPr>
            <a:spLocks noGrp="1"/>
          </p:cNvSpPr>
          <p:nvPr>
            <p:ph type="body" sz="quarter" idx="32"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3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hart and stats page">
    <p:spTree>
      <p:nvGrpSpPr>
        <p:cNvPr id="1" name=""/>
        <p:cNvGrpSpPr/>
        <p:nvPr/>
      </p:nvGrpSpPr>
      <p:grpSpPr>
        <a:xfrm>
          <a:off x="0" y="0"/>
          <a:ext cx="0" cy="0"/>
          <a:chOff x="0" y="0"/>
          <a:chExt cx="0" cy="0"/>
        </a:xfrm>
      </p:grpSpPr>
      <p:sp>
        <p:nvSpPr>
          <p:cNvPr id="144" name="Rectangle 9"/>
          <p:cNvSpPr/>
          <p:nvPr/>
        </p:nvSpPr>
        <p:spPr>
          <a:xfrm>
            <a:off x="0" y="10659"/>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pic>
        <p:nvPicPr>
          <p:cNvPr id="146" name="Picture 11" descr="Picture 1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47" name="Rectangle 17"/>
          <p:cNvSpPr/>
          <p:nvPr/>
        </p:nvSpPr>
        <p:spPr>
          <a:xfrm>
            <a:off x="0" y="3565525"/>
            <a:ext cx="12192000" cy="329247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8" name="Picture Placeholder 12"/>
          <p:cNvSpPr>
            <a:spLocks noGrp="1"/>
          </p:cNvSpPr>
          <p:nvPr>
            <p:ph type="pic" sz="quarter" idx="21"/>
          </p:nvPr>
        </p:nvSpPr>
        <p:spPr>
          <a:xfrm>
            <a:off x="0" y="1180201"/>
            <a:ext cx="4084638" cy="2385324"/>
          </a:xfrm>
          <a:prstGeom prst="rect">
            <a:avLst/>
          </a:prstGeom>
        </p:spPr>
        <p:txBody>
          <a:bodyPr lIns="91439" rIns="91439">
            <a:noAutofit/>
          </a:bodyPr>
          <a:lstStyle/>
          <a:p>
            <a:endParaRPr/>
          </a:p>
        </p:txBody>
      </p:sp>
      <p:sp>
        <p:nvSpPr>
          <p:cNvPr id="149" name="Rectangle 19"/>
          <p:cNvSpPr/>
          <p:nvPr/>
        </p:nvSpPr>
        <p:spPr>
          <a:xfrm>
            <a:off x="8483599" y="1729776"/>
            <a:ext cx="2936242" cy="162302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50" name="Nível de Corpo Um…"/>
          <p:cNvSpPr txBox="1">
            <a:spLocks noGrp="1"/>
          </p:cNvSpPr>
          <p:nvPr>
            <p:ph type="body" sz="quarter" idx="1" hasCustomPrompt="1"/>
          </p:nvPr>
        </p:nvSpPr>
        <p:spPr>
          <a:xfrm>
            <a:off x="4378325" y="1388585"/>
            <a:ext cx="3435350" cy="655638"/>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51" name="Text Placeholder 3"/>
          <p:cNvSpPr>
            <a:spLocks noGrp="1"/>
          </p:cNvSpPr>
          <p:nvPr>
            <p:ph type="body" sz="quarter" idx="22" hasCustomPrompt="1"/>
          </p:nvPr>
        </p:nvSpPr>
        <p:spPr>
          <a:xfrm>
            <a:off x="8639174"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152" name="Picture Placeholder 5"/>
          <p:cNvSpPr>
            <a:spLocks noGrp="1"/>
          </p:cNvSpPr>
          <p:nvPr>
            <p:ph type="pic" sz="quarter" idx="23"/>
          </p:nvPr>
        </p:nvSpPr>
        <p:spPr>
          <a:xfrm>
            <a:off x="8192654" y="1389062"/>
            <a:ext cx="914402" cy="760174"/>
          </a:xfrm>
          <a:prstGeom prst="rect">
            <a:avLst/>
          </a:prstGeom>
        </p:spPr>
        <p:txBody>
          <a:bodyPr lIns="91439" rIns="91439">
            <a:noAutofit/>
          </a:bodyPr>
          <a:lstStyle/>
          <a:p>
            <a:endParaRPr/>
          </a:p>
        </p:txBody>
      </p:sp>
      <p:sp>
        <p:nvSpPr>
          <p:cNvPr id="153" name="Text Placeholder 21"/>
          <p:cNvSpPr>
            <a:spLocks noGrp="1"/>
          </p:cNvSpPr>
          <p:nvPr>
            <p:ph type="body" sz="quarter" idx="24" hasCustomPrompt="1"/>
          </p:nvPr>
        </p:nvSpPr>
        <p:spPr>
          <a:xfrm>
            <a:off x="4378325" y="2149475"/>
            <a:ext cx="3435350" cy="12033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54" name="Text Placeholder 23"/>
          <p:cNvSpPr>
            <a:spLocks noGrp="1"/>
          </p:cNvSpPr>
          <p:nvPr>
            <p:ph type="body" sz="quarter" idx="25" hasCustomPrompt="1"/>
          </p:nvPr>
        </p:nvSpPr>
        <p:spPr>
          <a:xfrm>
            <a:off x="406400" y="3824287"/>
            <a:ext cx="4442691" cy="571501"/>
          </a:xfrm>
          <a:prstGeom prst="rect">
            <a:avLst/>
          </a:prstGeom>
        </p:spPr>
        <p:txBody>
          <a:bodyPr/>
          <a:lstStyle>
            <a:lvl1pPr marL="0" indent="0" defTabSz="795527">
              <a:spcBef>
                <a:spcPts val="800"/>
              </a:spcBef>
              <a:buSzTx/>
              <a:buFontTx/>
              <a:buNone/>
              <a:defRPr sz="1740" b="1">
                <a:solidFill>
                  <a:srgbClr val="074859"/>
                </a:solidFill>
                <a:latin typeface="Source Sans Pro"/>
                <a:ea typeface="Source Sans Pro"/>
                <a:cs typeface="Source Sans Pro"/>
                <a:sym typeface="Source Sans Pro"/>
              </a:defRPr>
            </a:lvl1pPr>
          </a:lstStyle>
          <a:p>
            <a:r>
              <a:t>Heading 2: Source Sans Pro Bold 20 pt Deep Sea Blue</a:t>
            </a:r>
          </a:p>
        </p:txBody>
      </p:sp>
      <p:sp>
        <p:nvSpPr>
          <p:cNvPr id="155" name="Text Placeholder 27"/>
          <p:cNvSpPr>
            <a:spLocks noGrp="1"/>
          </p:cNvSpPr>
          <p:nvPr>
            <p:ph type="body" sz="quarter" idx="26" hasCustomPrompt="1"/>
          </p:nvPr>
        </p:nvSpPr>
        <p:spPr>
          <a:xfrm>
            <a:off x="3251200" y="4497387"/>
            <a:ext cx="2520950" cy="20478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56" name="Text Placeholder 29"/>
          <p:cNvSpPr>
            <a:spLocks noGrp="1"/>
          </p:cNvSpPr>
          <p:nvPr>
            <p:ph type="body" sz="quarter" idx="27" hasCustomPrompt="1"/>
          </p:nvPr>
        </p:nvSpPr>
        <p:spPr>
          <a:xfrm>
            <a:off x="6621019" y="3824289"/>
            <a:ext cx="5065712" cy="673101"/>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57" name="Text Placeholder 23"/>
          <p:cNvSpPr>
            <a:spLocks noGrp="1"/>
          </p:cNvSpPr>
          <p:nvPr>
            <p:ph type="body" sz="quarter" idx="28" hasCustomPrompt="1"/>
          </p:nvPr>
        </p:nvSpPr>
        <p:spPr>
          <a:xfrm>
            <a:off x="6627369" y="4588352"/>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14%</a:t>
            </a:r>
          </a:p>
        </p:txBody>
      </p:sp>
      <p:sp>
        <p:nvSpPr>
          <p:cNvPr id="158" name="Text Placeholder 23"/>
          <p:cNvSpPr>
            <a:spLocks noGrp="1"/>
          </p:cNvSpPr>
          <p:nvPr>
            <p:ph type="body" sz="quarter" idx="29" hasCustomPrompt="1"/>
          </p:nvPr>
        </p:nvSpPr>
        <p:spPr>
          <a:xfrm>
            <a:off x="6621019" y="5522628"/>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34%</a:t>
            </a:r>
          </a:p>
        </p:txBody>
      </p:sp>
      <p:sp>
        <p:nvSpPr>
          <p:cNvPr id="159" name="Text Placeholder 33"/>
          <p:cNvSpPr>
            <a:spLocks noGrp="1"/>
          </p:cNvSpPr>
          <p:nvPr>
            <p:ph type="body" sz="quarter" idx="30" hasCustomPrompt="1"/>
          </p:nvPr>
        </p:nvSpPr>
        <p:spPr>
          <a:xfrm>
            <a:off x="8014843" y="4587875"/>
            <a:ext cx="3671889" cy="7842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0" name="Text Placeholder 33"/>
          <p:cNvSpPr>
            <a:spLocks noGrp="1"/>
          </p:cNvSpPr>
          <p:nvPr>
            <p:ph type="body" sz="quarter" idx="31" hasCustomPrompt="1"/>
          </p:nvPr>
        </p:nvSpPr>
        <p:spPr>
          <a:xfrm>
            <a:off x="8014843" y="5501385"/>
            <a:ext cx="3671889" cy="78422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1" name="Text Placeholder 2"/>
          <p:cNvSpPr>
            <a:spLocks noGrp="1"/>
          </p:cNvSpPr>
          <p:nvPr>
            <p:ph type="body" sz="quarter" idx="32" hasCustomPrompt="1"/>
          </p:nvPr>
        </p:nvSpPr>
        <p:spPr>
          <a:xfrm>
            <a:off x="201613" y="3349435"/>
            <a:ext cx="3797733"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6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169"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70" name="Picture 7" descr="Picture 7"/>
          <p:cNvPicPr>
            <a:picLocks noChangeAspect="1"/>
          </p:cNvPicPr>
          <p:nvPr/>
        </p:nvPicPr>
        <p:blipFill>
          <a:blip r:embed="rId2"/>
          <a:stretch>
            <a:fillRect/>
          </a:stretch>
        </p:blipFill>
        <p:spPr>
          <a:xfrm>
            <a:off x="10582372" y="314526"/>
            <a:ext cx="1339653" cy="510279"/>
          </a:xfrm>
          <a:prstGeom prst="rect">
            <a:avLst/>
          </a:prstGeom>
          <a:ln w="12700">
            <a:miter lim="400000"/>
          </a:ln>
        </p:spPr>
      </p:pic>
      <p:sp>
        <p:nvSpPr>
          <p:cNvPr id="171" name="Nível de Corpo Um…"/>
          <p:cNvSpPr txBox="1">
            <a:spLocks noGrp="1"/>
          </p:cNvSpPr>
          <p:nvPr>
            <p:ph type="body" idx="1" hasCustomPrompt="1"/>
          </p:nvPr>
        </p:nvSpPr>
        <p:spPr>
          <a:xfrm>
            <a:off x="822960" y="1517650"/>
            <a:ext cx="10616566" cy="4810125"/>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17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Half page Vertical">
    <p:spTree>
      <p:nvGrpSpPr>
        <p:cNvPr id="1" name=""/>
        <p:cNvGrpSpPr/>
        <p:nvPr/>
      </p:nvGrpSpPr>
      <p:grpSpPr>
        <a:xfrm>
          <a:off x="0" y="0"/>
          <a:ext cx="0" cy="0"/>
          <a:chOff x="0" y="0"/>
          <a:chExt cx="0" cy="0"/>
        </a:xfrm>
      </p:grpSpPr>
      <p:sp>
        <p:nvSpPr>
          <p:cNvPr id="179" name="Rectangle 5"/>
          <p:cNvSpPr/>
          <p:nvPr/>
        </p:nvSpPr>
        <p:spPr>
          <a:xfrm>
            <a:off x="0" y="-1"/>
            <a:ext cx="12192000" cy="1178562"/>
          </a:xfrm>
          <a:prstGeom prst="rect">
            <a:avLst/>
          </a:prstGeom>
          <a:solidFill>
            <a:srgbClr val="F19633"/>
          </a:solidFill>
          <a:ln w="12700">
            <a:miter lim="400000"/>
          </a:ln>
        </p:spPr>
        <p:txBody>
          <a:bodyPr lIns="45719" rIns="45719" anchor="ctr"/>
          <a:lstStyle/>
          <a:p>
            <a:pPr algn="ctr">
              <a:defRPr>
                <a:solidFill>
                  <a:srgbClr val="F19633"/>
                </a:solidFill>
                <a:latin typeface="Source Sans Pro"/>
                <a:ea typeface="Source Sans Pro"/>
                <a:cs typeface="Source Sans Pro"/>
                <a:sym typeface="Source Sans Pro"/>
              </a:defRPr>
            </a:pPr>
            <a:endParaRPr/>
          </a:p>
        </p:txBody>
      </p:sp>
      <p:pic>
        <p:nvPicPr>
          <p:cNvPr id="180" name="Picture 9" descr="Picture 9"/>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81"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82" name="Rectangle 11"/>
          <p:cNvSpPr/>
          <p:nvPr/>
        </p:nvSpPr>
        <p:spPr>
          <a:xfrm>
            <a:off x="-1" y="1181841"/>
            <a:ext cx="5997390" cy="5676160"/>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83" name="Nível de Corpo Um…"/>
          <p:cNvSpPr txBox="1">
            <a:spLocks noGrp="1"/>
          </p:cNvSpPr>
          <p:nvPr>
            <p:ph type="body" sz="quarter" idx="1" hasCustomPrompt="1"/>
          </p:nvPr>
        </p:nvSpPr>
        <p:spPr>
          <a:xfrm>
            <a:off x="406400" y="1491243"/>
            <a:ext cx="4961129"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84" name="Text Placeholder 21"/>
          <p:cNvSpPr>
            <a:spLocks noGrp="1"/>
          </p:cNvSpPr>
          <p:nvPr>
            <p:ph type="body" sz="quarter" idx="21" hasCustomPrompt="1"/>
          </p:nvPr>
        </p:nvSpPr>
        <p:spPr>
          <a:xfrm>
            <a:off x="406399"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5" name="Text Placeholder 29"/>
          <p:cNvSpPr>
            <a:spLocks noGrp="1"/>
          </p:cNvSpPr>
          <p:nvPr>
            <p:ph type="body" sz="quarter" idx="22" hasCustomPrompt="1"/>
          </p:nvPr>
        </p:nvSpPr>
        <p:spPr>
          <a:xfrm>
            <a:off x="406400" y="4549902"/>
            <a:ext cx="4961130"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86" name="Text Placeholder 33"/>
          <p:cNvSpPr>
            <a:spLocks noGrp="1"/>
          </p:cNvSpPr>
          <p:nvPr>
            <p:ph type="body" sz="quarter" idx="23" hasCustomPrompt="1"/>
          </p:nvPr>
        </p:nvSpPr>
        <p:spPr>
          <a:xfrm>
            <a:off x="406399"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87" name="Text Placeholder 3"/>
          <p:cNvSpPr>
            <a:spLocks noGrp="1"/>
          </p:cNvSpPr>
          <p:nvPr>
            <p:ph type="body" sz="quarter" idx="24" hasCustomPrompt="1"/>
          </p:nvPr>
        </p:nvSpPr>
        <p:spPr>
          <a:xfrm>
            <a:off x="6614128" y="1491243"/>
            <a:ext cx="4961130" cy="655639"/>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188" name="Text Placeholder 21"/>
          <p:cNvSpPr>
            <a:spLocks noGrp="1"/>
          </p:cNvSpPr>
          <p:nvPr>
            <p:ph type="body" sz="quarter" idx="25" hasCustomPrompt="1"/>
          </p:nvPr>
        </p:nvSpPr>
        <p:spPr>
          <a:xfrm>
            <a:off x="6614128"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9" name="Text Placeholder 29"/>
          <p:cNvSpPr>
            <a:spLocks noGrp="1"/>
          </p:cNvSpPr>
          <p:nvPr>
            <p:ph type="body" sz="quarter" idx="26" hasCustomPrompt="1"/>
          </p:nvPr>
        </p:nvSpPr>
        <p:spPr>
          <a:xfrm>
            <a:off x="6614129" y="4549902"/>
            <a:ext cx="4961129"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90" name="Text Placeholder 33"/>
          <p:cNvSpPr>
            <a:spLocks noGrp="1"/>
          </p:cNvSpPr>
          <p:nvPr>
            <p:ph type="body" sz="quarter" idx="27" hasCustomPrompt="1"/>
          </p:nvPr>
        </p:nvSpPr>
        <p:spPr>
          <a:xfrm>
            <a:off x="6614128"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91"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and Quote">
    <p:spTree>
      <p:nvGrpSpPr>
        <p:cNvPr id="1" name=""/>
        <p:cNvGrpSpPr/>
        <p:nvPr/>
      </p:nvGrpSpPr>
      <p:grpSpPr>
        <a:xfrm>
          <a:off x="0" y="0"/>
          <a:ext cx="0" cy="0"/>
          <a:chOff x="0" y="0"/>
          <a:chExt cx="0" cy="0"/>
        </a:xfrm>
      </p:grpSpPr>
      <p:sp>
        <p:nvSpPr>
          <p:cNvPr id="198"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99" name="Picture 8" descr="Picture 8"/>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200"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01" name="Picture Placeholder 13"/>
          <p:cNvSpPr>
            <a:spLocks noGrp="1"/>
          </p:cNvSpPr>
          <p:nvPr>
            <p:ph type="pic" sz="quarter" idx="21"/>
          </p:nvPr>
        </p:nvSpPr>
        <p:spPr>
          <a:xfrm>
            <a:off x="0" y="1180201"/>
            <a:ext cx="3721100" cy="2638764"/>
          </a:xfrm>
          <a:prstGeom prst="rect">
            <a:avLst/>
          </a:prstGeom>
        </p:spPr>
        <p:txBody>
          <a:bodyPr lIns="91439" rIns="91439">
            <a:noAutofit/>
          </a:bodyPr>
          <a:lstStyle/>
          <a:p>
            <a:endParaRPr/>
          </a:p>
        </p:txBody>
      </p:sp>
      <p:sp>
        <p:nvSpPr>
          <p:cNvPr id="202" name="Rectangle 11"/>
          <p:cNvSpPr/>
          <p:nvPr/>
        </p:nvSpPr>
        <p:spPr>
          <a:xfrm>
            <a:off x="0" y="3818964"/>
            <a:ext cx="3721100" cy="3037396"/>
          </a:xfrm>
          <a:prstGeom prst="rect">
            <a:avLst/>
          </a:prstGeom>
          <a:solidFill>
            <a:srgbClr val="FFCE37"/>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03" name="Nível de Corpo Um…"/>
          <p:cNvSpPr txBox="1">
            <a:spLocks noGrp="1"/>
          </p:cNvSpPr>
          <p:nvPr>
            <p:ph type="body" sz="quarter" idx="1" hasCustomPrompt="1"/>
          </p:nvPr>
        </p:nvSpPr>
        <p:spPr>
          <a:xfrm>
            <a:off x="406400" y="4349732"/>
            <a:ext cx="2830577" cy="1868188"/>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04" name="Text Placeholder 3"/>
          <p:cNvSpPr>
            <a:spLocks noGrp="1"/>
          </p:cNvSpPr>
          <p:nvPr>
            <p:ph type="body" sz="quarter" idx="22" hasCustomPrompt="1"/>
          </p:nvPr>
        </p:nvSpPr>
        <p:spPr>
          <a:xfrm>
            <a:off x="4318984" y="1579873"/>
            <a:ext cx="6928135"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05" name="Text Placeholder 21"/>
          <p:cNvSpPr>
            <a:spLocks noGrp="1"/>
          </p:cNvSpPr>
          <p:nvPr>
            <p:ph type="body" sz="half" idx="23" hasCustomPrompt="1"/>
          </p:nvPr>
        </p:nvSpPr>
        <p:spPr>
          <a:xfrm>
            <a:off x="4318984" y="2340761"/>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06" name="Text Placeholder 2"/>
          <p:cNvSpPr>
            <a:spLocks noGrp="1"/>
          </p:cNvSpPr>
          <p:nvPr>
            <p:ph type="body" sz="quarter" idx="24" hasCustomPrompt="1"/>
          </p:nvPr>
        </p:nvSpPr>
        <p:spPr>
          <a:xfrm>
            <a:off x="201612" y="3587179"/>
            <a:ext cx="35194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0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Numbers and Charts">
    <p:spTree>
      <p:nvGrpSpPr>
        <p:cNvPr id="1" name=""/>
        <p:cNvGrpSpPr/>
        <p:nvPr/>
      </p:nvGrpSpPr>
      <p:grpSpPr>
        <a:xfrm>
          <a:off x="0" y="0"/>
          <a:ext cx="0" cy="0"/>
          <a:chOff x="0" y="0"/>
          <a:chExt cx="0" cy="0"/>
        </a:xfrm>
      </p:grpSpPr>
      <p:sp>
        <p:nvSpPr>
          <p:cNvPr id="214" name="Rectangle 7"/>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15" name="Picture 9" descr="Picture 9"/>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1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17" name="Rectangle 11"/>
          <p:cNvSpPr/>
          <p:nvPr/>
        </p:nvSpPr>
        <p:spPr>
          <a:xfrm>
            <a:off x="0" y="1180200"/>
            <a:ext cx="6012180" cy="31974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8" name="Rectangle 12"/>
          <p:cNvSpPr/>
          <p:nvPr/>
        </p:nvSpPr>
        <p:spPr>
          <a:xfrm>
            <a:off x="0" y="4377690"/>
            <a:ext cx="6012180" cy="2478670"/>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9" name="Rectangle 13"/>
          <p:cNvSpPr/>
          <p:nvPr/>
        </p:nvSpPr>
        <p:spPr>
          <a:xfrm>
            <a:off x="6611619" y="228600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0" name="Rectangle 14"/>
          <p:cNvSpPr/>
          <p:nvPr/>
        </p:nvSpPr>
        <p:spPr>
          <a:xfrm>
            <a:off x="6611619" y="369697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1" name="Rectangle 15"/>
          <p:cNvSpPr/>
          <p:nvPr/>
        </p:nvSpPr>
        <p:spPr>
          <a:xfrm>
            <a:off x="6611619" y="5107942"/>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2" name="Nível de Corpo Um…"/>
          <p:cNvSpPr txBox="1">
            <a:spLocks noGrp="1"/>
          </p:cNvSpPr>
          <p:nvPr>
            <p:ph type="body" sz="quarter" idx="1" hasCustomPrompt="1"/>
          </p:nvPr>
        </p:nvSpPr>
        <p:spPr>
          <a:xfrm>
            <a:off x="406400" y="4937761"/>
            <a:ext cx="5116577" cy="1410972"/>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23" name="Text Placeholder 3"/>
          <p:cNvSpPr>
            <a:spLocks noGrp="1"/>
          </p:cNvSpPr>
          <p:nvPr>
            <p:ph type="body" sz="quarter" idx="21" hasCustomPrompt="1"/>
          </p:nvPr>
        </p:nvSpPr>
        <p:spPr>
          <a:xfrm>
            <a:off x="406400" y="1524255"/>
            <a:ext cx="5044472" cy="655640"/>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24" name="Text Placeholder 21"/>
          <p:cNvSpPr>
            <a:spLocks noGrp="1"/>
          </p:cNvSpPr>
          <p:nvPr>
            <p:ph type="body" sz="quarter" idx="22" hasCustomPrompt="1"/>
          </p:nvPr>
        </p:nvSpPr>
        <p:spPr>
          <a:xfrm>
            <a:off x="406400" y="2285145"/>
            <a:ext cx="5044472" cy="172053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25" name="Text Placeholder 29"/>
          <p:cNvSpPr>
            <a:spLocks noGrp="1"/>
          </p:cNvSpPr>
          <p:nvPr>
            <p:ph type="body" sz="quarter" idx="23" hasCustomPrompt="1"/>
          </p:nvPr>
        </p:nvSpPr>
        <p:spPr>
          <a:xfrm>
            <a:off x="6611619" y="1524255"/>
            <a:ext cx="5046981" cy="470155"/>
          </a:xfrm>
          <a:prstGeom prst="rect">
            <a:avLst/>
          </a:prstGeom>
        </p:spPr>
        <p:txBody>
          <a:bodyPr/>
          <a:lstStyle>
            <a:lvl1pPr marL="0" indent="0" defTabSz="868680">
              <a:spcBef>
                <a:spcPts val="900"/>
              </a:spcBef>
              <a:buSzTx/>
              <a:buFontTx/>
              <a:buNone/>
              <a:defRPr sz="152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6" name="Text Placeholder 29"/>
          <p:cNvSpPr>
            <a:spLocks noGrp="1"/>
          </p:cNvSpPr>
          <p:nvPr>
            <p:ph type="body" sz="quarter" idx="24" hasCustomPrompt="1"/>
          </p:nvPr>
        </p:nvSpPr>
        <p:spPr>
          <a:xfrm>
            <a:off x="8451850" y="4158644"/>
            <a:ext cx="2638299" cy="470156"/>
          </a:xfrm>
          <a:prstGeom prst="rect">
            <a:avLst/>
          </a:prstGeom>
        </p:spPr>
        <p:txBody>
          <a:bodyPr/>
          <a:lstStyle>
            <a:lvl1pPr marL="0" indent="0" defTabSz="777240">
              <a:spcBef>
                <a:spcPts val="800"/>
              </a:spcBef>
              <a:buSzTx/>
              <a:buFontTx/>
              <a:buNone/>
              <a:defRPr sz="136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7" name="Text Placeholder 29"/>
          <p:cNvSpPr>
            <a:spLocks noGrp="1"/>
          </p:cNvSpPr>
          <p:nvPr>
            <p:ph type="body" sz="quarter" idx="25" hasCustomPrompt="1"/>
          </p:nvPr>
        </p:nvSpPr>
        <p:spPr>
          <a:xfrm>
            <a:off x="6611619" y="2412567"/>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41%</a:t>
            </a:r>
          </a:p>
        </p:txBody>
      </p:sp>
      <p:sp>
        <p:nvSpPr>
          <p:cNvPr id="228" name="Text Placeholder 21"/>
          <p:cNvSpPr>
            <a:spLocks noGrp="1"/>
          </p:cNvSpPr>
          <p:nvPr>
            <p:ph type="body" sz="quarter" idx="26" hasCustomPrompt="1"/>
          </p:nvPr>
        </p:nvSpPr>
        <p:spPr>
          <a:xfrm>
            <a:off x="6611619" y="2980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29" name="Text Placeholder 29"/>
          <p:cNvSpPr>
            <a:spLocks noGrp="1"/>
          </p:cNvSpPr>
          <p:nvPr>
            <p:ph type="body" sz="quarter" idx="27" hasCustomPrompt="1"/>
          </p:nvPr>
        </p:nvSpPr>
        <p:spPr>
          <a:xfrm>
            <a:off x="6611619" y="3824073"/>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32%</a:t>
            </a:r>
          </a:p>
        </p:txBody>
      </p:sp>
      <p:sp>
        <p:nvSpPr>
          <p:cNvPr id="230" name="Text Placeholder 21"/>
          <p:cNvSpPr>
            <a:spLocks noGrp="1"/>
          </p:cNvSpPr>
          <p:nvPr>
            <p:ph type="body" sz="quarter" idx="28" hasCustomPrompt="1"/>
          </p:nvPr>
        </p:nvSpPr>
        <p:spPr>
          <a:xfrm>
            <a:off x="6611619" y="4392452"/>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1" name="Text Placeholder 29"/>
          <p:cNvSpPr>
            <a:spLocks noGrp="1"/>
          </p:cNvSpPr>
          <p:nvPr>
            <p:ph type="body" sz="quarter" idx="29" hasCustomPrompt="1"/>
          </p:nvPr>
        </p:nvSpPr>
        <p:spPr>
          <a:xfrm>
            <a:off x="6611619" y="5244565"/>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18%</a:t>
            </a:r>
          </a:p>
        </p:txBody>
      </p:sp>
      <p:sp>
        <p:nvSpPr>
          <p:cNvPr id="232" name="Text Placeholder 21"/>
          <p:cNvSpPr>
            <a:spLocks noGrp="1"/>
          </p:cNvSpPr>
          <p:nvPr>
            <p:ph type="body" sz="quarter" idx="30" hasCustomPrompt="1"/>
          </p:nvPr>
        </p:nvSpPr>
        <p:spPr>
          <a:xfrm>
            <a:off x="6611619" y="5812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arters page">
    <p:spTree>
      <p:nvGrpSpPr>
        <p:cNvPr id="1" name=""/>
        <p:cNvGrpSpPr/>
        <p:nvPr/>
      </p:nvGrpSpPr>
      <p:grpSpPr>
        <a:xfrm>
          <a:off x="0" y="0"/>
          <a:ext cx="0" cy="0"/>
          <a:chOff x="0" y="0"/>
          <a:chExt cx="0" cy="0"/>
        </a:xfrm>
      </p:grpSpPr>
      <p:sp>
        <p:nvSpPr>
          <p:cNvPr id="240" name="Rectangle 9"/>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41" name="Picture 10" descr="Picture 10"/>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42"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43" name="Text Placeholder 21"/>
          <p:cNvSpPr>
            <a:spLocks noGrp="1"/>
          </p:cNvSpPr>
          <p:nvPr>
            <p:ph type="body" sz="quarter" idx="21" hasCustomPrompt="1"/>
          </p:nvPr>
        </p:nvSpPr>
        <p:spPr>
          <a:xfrm>
            <a:off x="4717963" y="2795304"/>
            <a:ext cx="2756074" cy="357549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44" name="Text Placeholder 29"/>
          <p:cNvSpPr>
            <a:spLocks noGrp="1"/>
          </p:cNvSpPr>
          <p:nvPr>
            <p:ph type="body" sz="quarter" idx="22" hasCustomPrompt="1"/>
          </p:nvPr>
        </p:nvSpPr>
        <p:spPr>
          <a:xfrm>
            <a:off x="4717963" y="1523797"/>
            <a:ext cx="2756074" cy="979095"/>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45" name="Rectangle 12"/>
          <p:cNvSpPr/>
          <p:nvPr/>
        </p:nvSpPr>
        <p:spPr>
          <a:xfrm>
            <a:off x="-154393" y="1180905"/>
            <a:ext cx="4128613"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6" name="Rectangle 12"/>
          <p:cNvSpPr/>
          <p:nvPr/>
        </p:nvSpPr>
        <p:spPr>
          <a:xfrm>
            <a:off x="8100978" y="1180905"/>
            <a:ext cx="4128613"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Images">
    <p:spTree>
      <p:nvGrpSpPr>
        <p:cNvPr id="1" name=""/>
        <p:cNvGrpSpPr/>
        <p:nvPr/>
      </p:nvGrpSpPr>
      <p:grpSpPr>
        <a:xfrm>
          <a:off x="0" y="0"/>
          <a:ext cx="0" cy="0"/>
          <a:chOff x="0" y="0"/>
          <a:chExt cx="0" cy="0"/>
        </a:xfrm>
      </p:grpSpPr>
      <p:sp>
        <p:nvSpPr>
          <p:cNvPr id="254"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55"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5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57"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58" name="Picture Placeholder 25"/>
          <p:cNvSpPr>
            <a:spLocks noGrp="1"/>
          </p:cNvSpPr>
          <p:nvPr>
            <p:ph type="pic" sz="quarter" idx="21"/>
          </p:nvPr>
        </p:nvSpPr>
        <p:spPr>
          <a:xfrm>
            <a:off x="0" y="1187450"/>
            <a:ext cx="4354513" cy="2824479"/>
          </a:xfrm>
          <a:prstGeom prst="rect">
            <a:avLst/>
          </a:prstGeom>
        </p:spPr>
        <p:txBody>
          <a:bodyPr lIns="91439" rIns="91439">
            <a:noAutofit/>
          </a:bodyPr>
          <a:lstStyle/>
          <a:p>
            <a:endParaRPr/>
          </a:p>
        </p:txBody>
      </p:sp>
      <p:sp>
        <p:nvSpPr>
          <p:cNvPr id="259" name="Picture Placeholder 25"/>
          <p:cNvSpPr>
            <a:spLocks noGrp="1"/>
          </p:cNvSpPr>
          <p:nvPr>
            <p:ph type="pic" sz="quarter" idx="22"/>
          </p:nvPr>
        </p:nvSpPr>
        <p:spPr>
          <a:xfrm>
            <a:off x="0" y="4011929"/>
            <a:ext cx="4354513" cy="2824480"/>
          </a:xfrm>
          <a:prstGeom prst="rect">
            <a:avLst/>
          </a:prstGeom>
        </p:spPr>
        <p:txBody>
          <a:bodyPr lIns="91439" rIns="91439">
            <a:noAutofit/>
          </a:bodyPr>
          <a:lstStyle/>
          <a:p>
            <a:endParaRPr/>
          </a:p>
        </p:txBody>
      </p:sp>
      <p:sp>
        <p:nvSpPr>
          <p:cNvPr id="260"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61" name="Text Placeholder 21"/>
          <p:cNvSpPr>
            <a:spLocks noGrp="1"/>
          </p:cNvSpPr>
          <p:nvPr>
            <p:ph type="body" sz="half" idx="23"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62" name="Text Placeholder 2"/>
          <p:cNvSpPr>
            <a:spLocks noGrp="1"/>
          </p:cNvSpPr>
          <p:nvPr>
            <p:ph type="body" sz="quarter" idx="24" hasCustomPrompt="1"/>
          </p:nvPr>
        </p:nvSpPr>
        <p:spPr>
          <a:xfrm>
            <a:off x="201612" y="6430962"/>
            <a:ext cx="4152900"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3" name="Text Placeholder 2"/>
          <p:cNvSpPr>
            <a:spLocks noGrp="1"/>
          </p:cNvSpPr>
          <p:nvPr>
            <p:ph type="body" sz="quarter" idx="25" hasCustomPrompt="1"/>
          </p:nvPr>
        </p:nvSpPr>
        <p:spPr>
          <a:xfrm>
            <a:off x="201614" y="3657758"/>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o do Título"/>
          <p:cNvSpPr txBox="1">
            <a:spLocks noGrp="1"/>
          </p:cNvSpPr>
          <p:nvPr>
            <p:ph type="title"/>
          </p:nvPr>
        </p:nvSpPr>
        <p:spPr>
          <a:prstGeom prst="rect">
            <a:avLst/>
          </a:prstGeom>
        </p:spPr>
        <p:txBody>
          <a:bodyPr/>
          <a:lstStyle/>
          <a:p>
            <a:r>
              <a:t>Texto do Título</a:t>
            </a:r>
          </a:p>
        </p:txBody>
      </p:sp>
      <p:sp>
        <p:nvSpPr>
          <p:cNvPr id="21" name="Nível de Corpo Um…"/>
          <p:cNvSpPr txBox="1">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22"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ne Image">
    <p:spTree>
      <p:nvGrpSpPr>
        <p:cNvPr id="1" name=""/>
        <p:cNvGrpSpPr/>
        <p:nvPr/>
      </p:nvGrpSpPr>
      <p:grpSpPr>
        <a:xfrm>
          <a:off x="0" y="0"/>
          <a:ext cx="0" cy="0"/>
          <a:chOff x="0" y="0"/>
          <a:chExt cx="0" cy="0"/>
        </a:xfrm>
      </p:grpSpPr>
      <p:sp>
        <p:nvSpPr>
          <p:cNvPr id="271"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72"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73"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74"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75"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76" name="Text Placeholder 21"/>
          <p:cNvSpPr>
            <a:spLocks noGrp="1"/>
          </p:cNvSpPr>
          <p:nvPr>
            <p:ph type="body" sz="half" idx="21"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77" name="Picture Placeholder 2"/>
          <p:cNvSpPr>
            <a:spLocks noGrp="1"/>
          </p:cNvSpPr>
          <p:nvPr>
            <p:ph type="pic" sz="half" idx="22"/>
          </p:nvPr>
        </p:nvSpPr>
        <p:spPr>
          <a:xfrm>
            <a:off x="0" y="1185862"/>
            <a:ext cx="4354513" cy="5664201"/>
          </a:xfrm>
          <a:prstGeom prst="rect">
            <a:avLst/>
          </a:prstGeom>
        </p:spPr>
        <p:txBody>
          <a:bodyPr lIns="91439" rIns="91439">
            <a:noAutofit/>
          </a:bodyPr>
          <a:lstStyle/>
          <a:p>
            <a:endParaRPr/>
          </a:p>
        </p:txBody>
      </p:sp>
      <p:sp>
        <p:nvSpPr>
          <p:cNvPr id="278" name="Text Placeholder 2"/>
          <p:cNvSpPr>
            <a:spLocks noGrp="1"/>
          </p:cNvSpPr>
          <p:nvPr>
            <p:ph type="body" sz="quarter" idx="23" hasCustomPrompt="1"/>
          </p:nvPr>
        </p:nvSpPr>
        <p:spPr>
          <a:xfrm>
            <a:off x="201614" y="6430962"/>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7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Large image">
    <p:spTree>
      <p:nvGrpSpPr>
        <p:cNvPr id="1" name=""/>
        <p:cNvGrpSpPr/>
        <p:nvPr/>
      </p:nvGrpSpPr>
      <p:grpSpPr>
        <a:xfrm>
          <a:off x="0" y="0"/>
          <a:ext cx="0" cy="0"/>
          <a:chOff x="0" y="0"/>
          <a:chExt cx="0" cy="0"/>
        </a:xfrm>
      </p:grpSpPr>
      <p:sp>
        <p:nvSpPr>
          <p:cNvPr id="286" name="Rectangle 4"/>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87" name="Picture 5" descr="Picture 5"/>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88"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89" name="Rectangle 7"/>
          <p:cNvSpPr/>
          <p:nvPr/>
        </p:nvSpPr>
        <p:spPr>
          <a:xfrm>
            <a:off x="7109927" y="1180199"/>
            <a:ext cx="5082074" cy="567780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90" name="Picture Placeholder 12"/>
          <p:cNvSpPr>
            <a:spLocks noGrp="1"/>
          </p:cNvSpPr>
          <p:nvPr>
            <p:ph type="pic" idx="21"/>
          </p:nvPr>
        </p:nvSpPr>
        <p:spPr>
          <a:xfrm>
            <a:off x="0" y="1180199"/>
            <a:ext cx="7100597" cy="5677801"/>
          </a:xfrm>
          <a:prstGeom prst="rect">
            <a:avLst/>
          </a:prstGeom>
        </p:spPr>
        <p:txBody>
          <a:bodyPr lIns="91439" rIns="91439">
            <a:noAutofit/>
          </a:bodyPr>
          <a:lstStyle/>
          <a:p>
            <a:endParaRPr/>
          </a:p>
        </p:txBody>
      </p:sp>
      <p:sp>
        <p:nvSpPr>
          <p:cNvPr id="291" name="Nível de Corpo Um…"/>
          <p:cNvSpPr txBox="1">
            <a:spLocks noGrp="1"/>
          </p:cNvSpPr>
          <p:nvPr>
            <p:ph type="body" sz="quarter" idx="1" hasCustomPrompt="1"/>
          </p:nvPr>
        </p:nvSpPr>
        <p:spPr>
          <a:xfrm>
            <a:off x="7598663" y="1589016"/>
            <a:ext cx="4138662"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92" name="Text Placeholder 21"/>
          <p:cNvSpPr>
            <a:spLocks noGrp="1"/>
          </p:cNvSpPr>
          <p:nvPr>
            <p:ph type="body" sz="quarter" idx="22" hasCustomPrompt="1"/>
          </p:nvPr>
        </p:nvSpPr>
        <p:spPr>
          <a:xfrm>
            <a:off x="7598664" y="2349905"/>
            <a:ext cx="413866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93" name="Text Placeholder 2"/>
          <p:cNvSpPr>
            <a:spLocks noGrp="1"/>
          </p:cNvSpPr>
          <p:nvPr>
            <p:ph type="body" sz="quarter" idx="23"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9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Heading 1.2 image text">
    <p:spTree>
      <p:nvGrpSpPr>
        <p:cNvPr id="1" name=""/>
        <p:cNvGrpSpPr/>
        <p:nvPr/>
      </p:nvGrpSpPr>
      <p:grpSpPr>
        <a:xfrm>
          <a:off x="0" y="0"/>
          <a:ext cx="0" cy="0"/>
          <a:chOff x="0" y="0"/>
          <a:chExt cx="0" cy="0"/>
        </a:xfrm>
      </p:grpSpPr>
      <p:sp>
        <p:nvSpPr>
          <p:cNvPr id="301"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02"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03" name="Picture Placeholder 12"/>
          <p:cNvSpPr>
            <a:spLocks noGrp="1"/>
          </p:cNvSpPr>
          <p:nvPr>
            <p:ph type="pic" sz="half" idx="21"/>
          </p:nvPr>
        </p:nvSpPr>
        <p:spPr>
          <a:xfrm>
            <a:off x="0" y="925512"/>
            <a:ext cx="3703638" cy="5932489"/>
          </a:xfrm>
          <a:prstGeom prst="rect">
            <a:avLst/>
          </a:prstGeom>
        </p:spPr>
        <p:txBody>
          <a:bodyPr lIns="91439" rIns="91439">
            <a:noAutofit/>
          </a:bodyPr>
          <a:lstStyle/>
          <a:p>
            <a:endParaRPr/>
          </a:p>
        </p:txBody>
      </p:sp>
      <p:sp>
        <p:nvSpPr>
          <p:cNvPr id="304"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05" name="Nível de Corpo Um…"/>
          <p:cNvSpPr txBox="1">
            <a:spLocks noGrp="1"/>
          </p:cNvSpPr>
          <p:nvPr>
            <p:ph type="body" sz="quarter" idx="1" hasCustomPrompt="1"/>
          </p:nvPr>
        </p:nvSpPr>
        <p:spPr>
          <a:xfrm>
            <a:off x="4306823" y="1589016"/>
            <a:ext cx="7430501"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06" name="Text Placeholder 21"/>
          <p:cNvSpPr>
            <a:spLocks noGrp="1"/>
          </p:cNvSpPr>
          <p:nvPr>
            <p:ph type="body" sz="half" idx="22" hasCustomPrompt="1"/>
          </p:nvPr>
        </p:nvSpPr>
        <p:spPr>
          <a:xfrm>
            <a:off x="4306823" y="2349905"/>
            <a:ext cx="743050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07" name="Text Placeholder 2"/>
          <p:cNvSpPr>
            <a:spLocks noGrp="1"/>
          </p:cNvSpPr>
          <p:nvPr>
            <p:ph type="body" sz="quarter" idx="23" hasCustomPrompt="1"/>
          </p:nvPr>
        </p:nvSpPr>
        <p:spPr>
          <a:xfrm>
            <a:off x="201612" y="6430962"/>
            <a:ext cx="3502026"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0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Heading 1.2 images and extract">
    <p:spTree>
      <p:nvGrpSpPr>
        <p:cNvPr id="1" name=""/>
        <p:cNvGrpSpPr/>
        <p:nvPr/>
      </p:nvGrpSpPr>
      <p:grpSpPr>
        <a:xfrm>
          <a:off x="0" y="0"/>
          <a:ext cx="0" cy="0"/>
          <a:chOff x="0" y="0"/>
          <a:chExt cx="0" cy="0"/>
        </a:xfrm>
      </p:grpSpPr>
      <p:sp>
        <p:nvSpPr>
          <p:cNvPr id="315"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16"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17"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18" name="Nível de Corpo Um…"/>
          <p:cNvSpPr txBox="1">
            <a:spLocks noGrp="1"/>
          </p:cNvSpPr>
          <p:nvPr>
            <p:ph type="body" sz="quarter" idx="1" hasCustomPrompt="1"/>
          </p:nvPr>
        </p:nvSpPr>
        <p:spPr>
          <a:xfrm>
            <a:off x="4306823" y="1270203"/>
            <a:ext cx="3977642"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19" name="Text Placeholder 21"/>
          <p:cNvSpPr>
            <a:spLocks noGrp="1"/>
          </p:cNvSpPr>
          <p:nvPr>
            <p:ph type="body" sz="quarter" idx="21" hasCustomPrompt="1"/>
          </p:nvPr>
        </p:nvSpPr>
        <p:spPr>
          <a:xfrm>
            <a:off x="4306823"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20" name="Picture Placeholder 12"/>
          <p:cNvSpPr>
            <a:spLocks noGrp="1"/>
          </p:cNvSpPr>
          <p:nvPr>
            <p:ph type="pic" sz="quarter" idx="22"/>
          </p:nvPr>
        </p:nvSpPr>
        <p:spPr>
          <a:xfrm>
            <a:off x="0" y="925513"/>
            <a:ext cx="3703638" cy="2901821"/>
          </a:xfrm>
          <a:prstGeom prst="rect">
            <a:avLst/>
          </a:prstGeom>
        </p:spPr>
        <p:txBody>
          <a:bodyPr lIns="91439" rIns="91439">
            <a:noAutofit/>
          </a:bodyPr>
          <a:lstStyle/>
          <a:p>
            <a:endParaRPr/>
          </a:p>
        </p:txBody>
      </p:sp>
      <p:sp>
        <p:nvSpPr>
          <p:cNvPr id="321" name="Picture Placeholder 12"/>
          <p:cNvSpPr>
            <a:spLocks noGrp="1"/>
          </p:cNvSpPr>
          <p:nvPr>
            <p:ph type="pic" sz="quarter" idx="23"/>
          </p:nvPr>
        </p:nvSpPr>
        <p:spPr>
          <a:xfrm>
            <a:off x="-16166" y="3827333"/>
            <a:ext cx="3719804" cy="3030667"/>
          </a:xfrm>
          <a:prstGeom prst="rect">
            <a:avLst/>
          </a:prstGeom>
        </p:spPr>
        <p:txBody>
          <a:bodyPr lIns="91439" rIns="91439">
            <a:noAutofit/>
          </a:bodyPr>
          <a:lstStyle/>
          <a:p>
            <a:endParaRPr/>
          </a:p>
        </p:txBody>
      </p:sp>
      <p:sp>
        <p:nvSpPr>
          <p:cNvPr id="322" name="Rectangle 15"/>
          <p:cNvSpPr/>
          <p:nvPr/>
        </p:nvSpPr>
        <p:spPr>
          <a:xfrm>
            <a:off x="8801082" y="1729776"/>
            <a:ext cx="2936243" cy="4497287"/>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23" name="Text Placeholder 3"/>
          <p:cNvSpPr>
            <a:spLocks noGrp="1"/>
          </p:cNvSpPr>
          <p:nvPr>
            <p:ph type="body" sz="quarter" idx="24" hasCustomPrompt="1"/>
          </p:nvPr>
        </p:nvSpPr>
        <p:spPr>
          <a:xfrm>
            <a:off x="8956657"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24" name="Picture Placeholder 5"/>
          <p:cNvSpPr>
            <a:spLocks noGrp="1"/>
          </p:cNvSpPr>
          <p:nvPr>
            <p:ph type="pic" sz="quarter" idx="25"/>
          </p:nvPr>
        </p:nvSpPr>
        <p:spPr>
          <a:xfrm>
            <a:off x="8510137" y="1389062"/>
            <a:ext cx="914402" cy="760174"/>
          </a:xfrm>
          <a:prstGeom prst="rect">
            <a:avLst/>
          </a:prstGeom>
        </p:spPr>
        <p:txBody>
          <a:bodyPr lIns="91439" rIns="91439">
            <a:noAutofit/>
          </a:bodyPr>
          <a:lstStyle/>
          <a:p>
            <a:endParaRPr/>
          </a:p>
        </p:txBody>
      </p:sp>
      <p:sp>
        <p:nvSpPr>
          <p:cNvPr id="325" name="Text Placeholder 2"/>
          <p:cNvSpPr>
            <a:spLocks noGrp="1"/>
          </p:cNvSpPr>
          <p:nvPr>
            <p:ph type="body" sz="quarter" idx="26" hasCustomPrompt="1"/>
          </p:nvPr>
        </p:nvSpPr>
        <p:spPr>
          <a:xfrm>
            <a:off x="201613" y="6545263"/>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6" name="Text Placeholder 2"/>
          <p:cNvSpPr>
            <a:spLocks noGrp="1"/>
          </p:cNvSpPr>
          <p:nvPr>
            <p:ph type="body" sz="quarter" idx="27" hasCustomPrompt="1"/>
          </p:nvPr>
        </p:nvSpPr>
        <p:spPr>
          <a:xfrm>
            <a:off x="201613" y="3582277"/>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Heading 1.2 extracts">
    <p:spTree>
      <p:nvGrpSpPr>
        <p:cNvPr id="1" name=""/>
        <p:cNvGrpSpPr/>
        <p:nvPr/>
      </p:nvGrpSpPr>
      <p:grpSpPr>
        <a:xfrm>
          <a:off x="0" y="0"/>
          <a:ext cx="0" cy="0"/>
          <a:chOff x="0" y="0"/>
          <a:chExt cx="0" cy="0"/>
        </a:xfrm>
      </p:grpSpPr>
      <p:sp>
        <p:nvSpPr>
          <p:cNvPr id="334"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35"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36"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37" name="Nível de Corpo Um…"/>
          <p:cNvSpPr txBox="1">
            <a:spLocks noGrp="1"/>
          </p:cNvSpPr>
          <p:nvPr>
            <p:ph type="body" sz="quarter" idx="1" hasCustomPrompt="1"/>
          </p:nvPr>
        </p:nvSpPr>
        <p:spPr>
          <a:xfrm>
            <a:off x="4107179" y="1270203"/>
            <a:ext cx="3895347"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38" name="Text Placeholder 21"/>
          <p:cNvSpPr>
            <a:spLocks noGrp="1"/>
          </p:cNvSpPr>
          <p:nvPr>
            <p:ph type="body" sz="quarter" idx="21" hasCustomPrompt="1"/>
          </p:nvPr>
        </p:nvSpPr>
        <p:spPr>
          <a:xfrm>
            <a:off x="4107181"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39" name="Picture Placeholder 12"/>
          <p:cNvSpPr>
            <a:spLocks noGrp="1"/>
          </p:cNvSpPr>
          <p:nvPr>
            <p:ph type="pic" sz="half" idx="22"/>
          </p:nvPr>
        </p:nvSpPr>
        <p:spPr>
          <a:xfrm>
            <a:off x="0" y="925513"/>
            <a:ext cx="3703638" cy="5932487"/>
          </a:xfrm>
          <a:prstGeom prst="rect">
            <a:avLst/>
          </a:prstGeom>
        </p:spPr>
        <p:txBody>
          <a:bodyPr lIns="91439" rIns="91439">
            <a:noAutofit/>
          </a:bodyPr>
          <a:lstStyle/>
          <a:p>
            <a:endParaRPr/>
          </a:p>
        </p:txBody>
      </p:sp>
      <p:sp>
        <p:nvSpPr>
          <p:cNvPr id="340" name="Rectangle 12"/>
          <p:cNvSpPr/>
          <p:nvPr/>
        </p:nvSpPr>
        <p:spPr>
          <a:xfrm>
            <a:off x="8488364" y="925513"/>
            <a:ext cx="3703638" cy="296535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1" name="Rectangle 13"/>
          <p:cNvSpPr/>
          <p:nvPr/>
        </p:nvSpPr>
        <p:spPr>
          <a:xfrm>
            <a:off x="8488364" y="3890864"/>
            <a:ext cx="3703638" cy="296535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2" name="Text Placeholder 3"/>
          <p:cNvSpPr>
            <a:spLocks noGrp="1"/>
          </p:cNvSpPr>
          <p:nvPr>
            <p:ph type="body" sz="quarter" idx="23" hasCustomPrompt="1"/>
          </p:nvPr>
        </p:nvSpPr>
        <p:spPr>
          <a:xfrm>
            <a:off x="9515468" y="1270203"/>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3" name="Picture Placeholder 5"/>
          <p:cNvSpPr>
            <a:spLocks noGrp="1"/>
          </p:cNvSpPr>
          <p:nvPr>
            <p:ph type="pic" sz="quarter" idx="24"/>
          </p:nvPr>
        </p:nvSpPr>
        <p:spPr>
          <a:xfrm>
            <a:off x="8601067" y="1132470"/>
            <a:ext cx="914402" cy="851779"/>
          </a:xfrm>
          <a:prstGeom prst="rect">
            <a:avLst/>
          </a:prstGeom>
        </p:spPr>
        <p:txBody>
          <a:bodyPr lIns="91439" rIns="91439">
            <a:noAutofit/>
          </a:bodyPr>
          <a:lstStyle/>
          <a:p>
            <a:endParaRPr/>
          </a:p>
        </p:txBody>
      </p:sp>
      <p:sp>
        <p:nvSpPr>
          <p:cNvPr id="344" name="Text Placeholder 21"/>
          <p:cNvSpPr>
            <a:spLocks noGrp="1"/>
          </p:cNvSpPr>
          <p:nvPr>
            <p:ph type="body" sz="quarter" idx="25" hasCustomPrompt="1"/>
          </p:nvPr>
        </p:nvSpPr>
        <p:spPr>
          <a:xfrm>
            <a:off x="8906256" y="2066557"/>
            <a:ext cx="2888037" cy="152853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5" name="Text Placeholder 3"/>
          <p:cNvSpPr>
            <a:spLocks noGrp="1"/>
          </p:cNvSpPr>
          <p:nvPr>
            <p:ph type="body" sz="quarter" idx="26" hasCustomPrompt="1"/>
          </p:nvPr>
        </p:nvSpPr>
        <p:spPr>
          <a:xfrm>
            <a:off x="9525823" y="4146732"/>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6" name="Picture Placeholder 5"/>
          <p:cNvSpPr>
            <a:spLocks noGrp="1"/>
          </p:cNvSpPr>
          <p:nvPr>
            <p:ph type="pic" sz="quarter" idx="27"/>
          </p:nvPr>
        </p:nvSpPr>
        <p:spPr>
          <a:xfrm>
            <a:off x="8611421" y="4008997"/>
            <a:ext cx="914402" cy="851779"/>
          </a:xfrm>
          <a:prstGeom prst="rect">
            <a:avLst/>
          </a:prstGeom>
        </p:spPr>
        <p:txBody>
          <a:bodyPr lIns="91439" rIns="91439">
            <a:noAutofit/>
          </a:bodyPr>
          <a:lstStyle/>
          <a:p>
            <a:endParaRPr/>
          </a:p>
        </p:txBody>
      </p:sp>
      <p:sp>
        <p:nvSpPr>
          <p:cNvPr id="347" name="Text Placeholder 21"/>
          <p:cNvSpPr>
            <a:spLocks noGrp="1"/>
          </p:cNvSpPr>
          <p:nvPr>
            <p:ph type="body" sz="quarter" idx="28" hasCustomPrompt="1"/>
          </p:nvPr>
        </p:nvSpPr>
        <p:spPr>
          <a:xfrm>
            <a:off x="8916610" y="4943085"/>
            <a:ext cx="2888037" cy="154001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8" name="Text Placeholder 2"/>
          <p:cNvSpPr>
            <a:spLocks noGrp="1"/>
          </p:cNvSpPr>
          <p:nvPr>
            <p:ph type="body" sz="quarter" idx="29" hasCustomPrompt="1"/>
          </p:nvPr>
        </p:nvSpPr>
        <p:spPr>
          <a:xfrm>
            <a:off x="201613" y="6430962"/>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4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Heading 1.2 image text and image">
    <p:spTree>
      <p:nvGrpSpPr>
        <p:cNvPr id="1" name=""/>
        <p:cNvGrpSpPr/>
        <p:nvPr/>
      </p:nvGrpSpPr>
      <p:grpSpPr>
        <a:xfrm>
          <a:off x="0" y="0"/>
          <a:ext cx="0" cy="0"/>
          <a:chOff x="0" y="0"/>
          <a:chExt cx="0" cy="0"/>
        </a:xfrm>
      </p:grpSpPr>
      <p:sp>
        <p:nvSpPr>
          <p:cNvPr id="356"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57"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58"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59" name="Picture Placeholder 12"/>
          <p:cNvSpPr>
            <a:spLocks noGrp="1"/>
          </p:cNvSpPr>
          <p:nvPr>
            <p:ph type="pic" idx="21"/>
          </p:nvPr>
        </p:nvSpPr>
        <p:spPr>
          <a:xfrm>
            <a:off x="0" y="925830"/>
            <a:ext cx="7100597" cy="5932171"/>
          </a:xfrm>
          <a:prstGeom prst="rect">
            <a:avLst/>
          </a:prstGeom>
        </p:spPr>
        <p:txBody>
          <a:bodyPr lIns="91439" rIns="91439">
            <a:noAutofit/>
          </a:bodyPr>
          <a:lstStyle/>
          <a:p>
            <a:endParaRPr/>
          </a:p>
        </p:txBody>
      </p:sp>
      <p:sp>
        <p:nvSpPr>
          <p:cNvPr id="360" name="Nível de Corpo Um…"/>
          <p:cNvSpPr txBox="1">
            <a:spLocks noGrp="1"/>
          </p:cNvSpPr>
          <p:nvPr>
            <p:ph type="body" sz="quarter" idx="1" hasCustomPrompt="1"/>
          </p:nvPr>
        </p:nvSpPr>
        <p:spPr>
          <a:xfrm>
            <a:off x="7517892" y="1247413"/>
            <a:ext cx="3895346" cy="828275"/>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61" name="Text Placeholder 21"/>
          <p:cNvSpPr>
            <a:spLocks noGrp="1"/>
          </p:cNvSpPr>
          <p:nvPr>
            <p:ph type="body" sz="quarter" idx="22" hasCustomPrompt="1"/>
          </p:nvPr>
        </p:nvSpPr>
        <p:spPr>
          <a:xfrm>
            <a:off x="7517893" y="2292019"/>
            <a:ext cx="3895345" cy="153017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62" name="Text Placeholder 3"/>
          <p:cNvSpPr>
            <a:spLocks noGrp="1"/>
          </p:cNvSpPr>
          <p:nvPr>
            <p:ph type="body" sz="quarter" idx="23" hasCustomPrompt="1"/>
          </p:nvPr>
        </p:nvSpPr>
        <p:spPr>
          <a:xfrm>
            <a:off x="7517892" y="4082724"/>
            <a:ext cx="389534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63" name="Text Placeholder 21"/>
          <p:cNvSpPr>
            <a:spLocks noGrp="1"/>
          </p:cNvSpPr>
          <p:nvPr>
            <p:ph type="body" sz="quarter" idx="24" hasCustomPrompt="1"/>
          </p:nvPr>
        </p:nvSpPr>
        <p:spPr>
          <a:xfrm>
            <a:off x="7517892" y="4987857"/>
            <a:ext cx="3895345" cy="153017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64" name="Text Placeholder 2"/>
          <p:cNvSpPr>
            <a:spLocks noGrp="1"/>
          </p:cNvSpPr>
          <p:nvPr>
            <p:ph type="body" sz="quarter" idx="25"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65"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Heading 1.2 image only">
    <p:spTree>
      <p:nvGrpSpPr>
        <p:cNvPr id="1" name=""/>
        <p:cNvGrpSpPr/>
        <p:nvPr/>
      </p:nvGrpSpPr>
      <p:grpSpPr>
        <a:xfrm>
          <a:off x="0" y="0"/>
          <a:ext cx="0" cy="0"/>
          <a:chOff x="0" y="0"/>
          <a:chExt cx="0" cy="0"/>
        </a:xfrm>
      </p:grpSpPr>
      <p:sp>
        <p:nvSpPr>
          <p:cNvPr id="372" name="Picture Placeholder 12"/>
          <p:cNvSpPr>
            <a:spLocks noGrp="1"/>
          </p:cNvSpPr>
          <p:nvPr>
            <p:ph type="pic" idx="21"/>
          </p:nvPr>
        </p:nvSpPr>
        <p:spPr>
          <a:xfrm>
            <a:off x="0" y="925830"/>
            <a:ext cx="12192000" cy="5932171"/>
          </a:xfrm>
          <a:prstGeom prst="rect">
            <a:avLst/>
          </a:prstGeom>
        </p:spPr>
        <p:txBody>
          <a:bodyPr lIns="91439" rIns="91439">
            <a:noAutofit/>
          </a:bodyPr>
          <a:lstStyle/>
          <a:p>
            <a:endParaRPr/>
          </a:p>
        </p:txBody>
      </p:sp>
      <p:sp>
        <p:nvSpPr>
          <p:cNvPr id="373"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74"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75"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76"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37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Heading 1.2 Blocks page">
    <p:spTree>
      <p:nvGrpSpPr>
        <p:cNvPr id="1" name=""/>
        <p:cNvGrpSpPr/>
        <p:nvPr/>
      </p:nvGrpSpPr>
      <p:grpSpPr>
        <a:xfrm>
          <a:off x="0" y="0"/>
          <a:ext cx="0" cy="0"/>
          <a:chOff x="0" y="0"/>
          <a:chExt cx="0" cy="0"/>
        </a:xfrm>
      </p:grpSpPr>
      <p:sp>
        <p:nvSpPr>
          <p:cNvPr id="384" name="Picture Placeholder 3"/>
          <p:cNvSpPr>
            <a:spLocks noGrp="1"/>
          </p:cNvSpPr>
          <p:nvPr>
            <p:ph type="pic" sz="quarter" idx="21"/>
          </p:nvPr>
        </p:nvSpPr>
        <p:spPr>
          <a:xfrm>
            <a:off x="-2" y="903446"/>
            <a:ext cx="4161454" cy="2965353"/>
          </a:xfrm>
          <a:prstGeom prst="rect">
            <a:avLst/>
          </a:prstGeom>
        </p:spPr>
        <p:txBody>
          <a:bodyPr lIns="91439" rIns="91439">
            <a:noAutofit/>
          </a:bodyPr>
          <a:lstStyle/>
          <a:p>
            <a:endParaRPr/>
          </a:p>
        </p:txBody>
      </p:sp>
      <p:sp>
        <p:nvSpPr>
          <p:cNvPr id="385" name="Picture Placeholder 3"/>
          <p:cNvSpPr>
            <a:spLocks noGrp="1"/>
          </p:cNvSpPr>
          <p:nvPr>
            <p:ph type="pic" sz="quarter" idx="22"/>
          </p:nvPr>
        </p:nvSpPr>
        <p:spPr>
          <a:xfrm>
            <a:off x="8030549" y="932595"/>
            <a:ext cx="4161454" cy="2965353"/>
          </a:xfrm>
          <a:prstGeom prst="rect">
            <a:avLst/>
          </a:prstGeom>
        </p:spPr>
        <p:txBody>
          <a:bodyPr lIns="91439" rIns="91439">
            <a:noAutofit/>
          </a:bodyPr>
          <a:lstStyle/>
          <a:p>
            <a:endParaRPr/>
          </a:p>
        </p:txBody>
      </p:sp>
      <p:sp>
        <p:nvSpPr>
          <p:cNvPr id="386" name="Picture Placeholder 3"/>
          <p:cNvSpPr>
            <a:spLocks noGrp="1"/>
          </p:cNvSpPr>
          <p:nvPr>
            <p:ph type="pic" sz="quarter" idx="23"/>
          </p:nvPr>
        </p:nvSpPr>
        <p:spPr>
          <a:xfrm>
            <a:off x="4161452" y="3875564"/>
            <a:ext cx="3869097" cy="2969620"/>
          </a:xfrm>
          <a:prstGeom prst="rect">
            <a:avLst/>
          </a:prstGeom>
        </p:spPr>
        <p:txBody>
          <a:bodyPr lIns="91439" rIns="91439">
            <a:noAutofit/>
          </a:bodyPr>
          <a:lstStyle/>
          <a:p>
            <a:endParaRPr/>
          </a:p>
        </p:txBody>
      </p:sp>
      <p:sp>
        <p:nvSpPr>
          <p:cNvPr id="387" name="Rectangle 12"/>
          <p:cNvSpPr/>
          <p:nvPr/>
        </p:nvSpPr>
        <p:spPr>
          <a:xfrm>
            <a:off x="4161454" y="925512"/>
            <a:ext cx="3869097" cy="296535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8" name="Rectangle 13"/>
          <p:cNvSpPr/>
          <p:nvPr/>
        </p:nvSpPr>
        <p:spPr>
          <a:xfrm>
            <a:off x="-1" y="3890864"/>
            <a:ext cx="4161454"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9" name="Rectangle 14"/>
          <p:cNvSpPr/>
          <p:nvPr/>
        </p:nvSpPr>
        <p:spPr>
          <a:xfrm>
            <a:off x="8030547" y="3879832"/>
            <a:ext cx="4161453"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90"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91"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92"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93" name="Nível de Corpo Um…"/>
          <p:cNvSpPr txBox="1">
            <a:spLocks noGrp="1"/>
          </p:cNvSpPr>
          <p:nvPr>
            <p:ph type="body" sz="quarter" idx="1" hasCustomPrompt="1"/>
          </p:nvPr>
        </p:nvSpPr>
        <p:spPr>
          <a:xfrm>
            <a:off x="409631" y="4491342"/>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Extract: Source Sans Pro Bold 16 pt Deep Sea Blue</a:t>
            </a:r>
          </a:p>
          <a:p>
            <a:pPr lvl="1"/>
            <a:endParaRPr/>
          </a:p>
          <a:p>
            <a:pPr lvl="2"/>
            <a:endParaRPr/>
          </a:p>
          <a:p>
            <a:pPr lvl="3"/>
            <a:endParaRPr/>
          </a:p>
          <a:p>
            <a:pPr lvl="4"/>
            <a:endParaRPr/>
          </a:p>
        </p:txBody>
      </p:sp>
      <p:sp>
        <p:nvSpPr>
          <p:cNvPr id="394" name="Text Placeholder 3"/>
          <p:cNvSpPr>
            <a:spLocks noGrp="1"/>
          </p:cNvSpPr>
          <p:nvPr>
            <p:ph type="body" sz="quarter" idx="24" hasCustomPrompt="1"/>
          </p:nvPr>
        </p:nvSpPr>
        <p:spPr>
          <a:xfrm>
            <a:off x="8452104" y="4478175"/>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5" name="Text Placeholder 3"/>
          <p:cNvSpPr>
            <a:spLocks noGrp="1"/>
          </p:cNvSpPr>
          <p:nvPr>
            <p:ph type="body" sz="quarter" idx="25" hasCustomPrompt="1"/>
          </p:nvPr>
        </p:nvSpPr>
        <p:spPr>
          <a:xfrm>
            <a:off x="4424905" y="1503924"/>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6" name="Text Placeholder 2"/>
          <p:cNvSpPr>
            <a:spLocks noGrp="1"/>
          </p:cNvSpPr>
          <p:nvPr>
            <p:ph type="body" sz="quarter" idx="26" hasCustomPrompt="1"/>
          </p:nvPr>
        </p:nvSpPr>
        <p:spPr>
          <a:xfrm>
            <a:off x="4343844" y="6608763"/>
            <a:ext cx="2879917"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7" name="Text Placeholder 2"/>
          <p:cNvSpPr>
            <a:spLocks noGrp="1"/>
          </p:cNvSpPr>
          <p:nvPr>
            <p:ph type="body" sz="quarter" idx="27" hasCustomPrompt="1"/>
          </p:nvPr>
        </p:nvSpPr>
        <p:spPr>
          <a:xfrm>
            <a:off x="201613" y="3613605"/>
            <a:ext cx="395983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8" name="Text Placeholder 2"/>
          <p:cNvSpPr>
            <a:spLocks noGrp="1"/>
          </p:cNvSpPr>
          <p:nvPr>
            <p:ph type="body" sz="quarter" idx="28" hasCustomPrompt="1"/>
          </p:nvPr>
        </p:nvSpPr>
        <p:spPr>
          <a:xfrm>
            <a:off x="8131354" y="3609550"/>
            <a:ext cx="3959840" cy="253303"/>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End page">
    <p:spTree>
      <p:nvGrpSpPr>
        <p:cNvPr id="1" name=""/>
        <p:cNvGrpSpPr/>
        <p:nvPr/>
      </p:nvGrpSpPr>
      <p:grpSpPr>
        <a:xfrm>
          <a:off x="0" y="0"/>
          <a:ext cx="0" cy="0"/>
          <a:chOff x="0" y="0"/>
          <a:chExt cx="0" cy="0"/>
        </a:xfrm>
      </p:grpSpPr>
      <p:sp>
        <p:nvSpPr>
          <p:cNvPr id="406" name="Picture Placeholder 12"/>
          <p:cNvSpPr>
            <a:spLocks noGrp="1"/>
          </p:cNvSpPr>
          <p:nvPr>
            <p:ph type="pic" idx="21"/>
          </p:nvPr>
        </p:nvSpPr>
        <p:spPr>
          <a:xfrm>
            <a:off x="0" y="0"/>
            <a:ext cx="8434875" cy="6858000"/>
          </a:xfrm>
          <a:prstGeom prst="rect">
            <a:avLst/>
          </a:prstGeom>
        </p:spPr>
        <p:txBody>
          <a:bodyPr lIns="91439" rIns="91439">
            <a:noAutofit/>
          </a:bodyPr>
          <a:lstStyle/>
          <a:p>
            <a:endParaRPr/>
          </a:p>
        </p:txBody>
      </p:sp>
      <p:sp>
        <p:nvSpPr>
          <p:cNvPr id="407" name="Rectangle 10"/>
          <p:cNvSpPr/>
          <p:nvPr/>
        </p:nvSpPr>
        <p:spPr>
          <a:xfrm>
            <a:off x="8434874" y="0"/>
            <a:ext cx="3757127" cy="6858000"/>
          </a:xfrm>
          <a:prstGeom prst="rect">
            <a:avLst/>
          </a:prstGeom>
          <a:solidFill>
            <a:srgbClr val="074859"/>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408" name="TextBox 11"/>
          <p:cNvSpPr txBox="1"/>
          <p:nvPr/>
        </p:nvSpPr>
        <p:spPr>
          <a:xfrm>
            <a:off x="8667205" y="2713323"/>
            <a:ext cx="2819712"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solidFill>
                  <a:srgbClr val="FFFFFF"/>
                </a:solidFill>
                <a:latin typeface="Source Sans Pro"/>
                <a:ea typeface="Source Sans Pro"/>
                <a:cs typeface="Source Sans Pro"/>
                <a:sym typeface="Source Sans Pro"/>
              </a:defRPr>
            </a:pPr>
            <a:r>
              <a:t>Join our growing community: </a:t>
            </a:r>
          </a:p>
          <a:p>
            <a:pPr>
              <a:defRPr sz="1600">
                <a:solidFill>
                  <a:srgbClr val="FFFFFF"/>
                </a:solidFill>
                <a:latin typeface="Source Sans Pro"/>
                <a:ea typeface="Source Sans Pro"/>
                <a:cs typeface="Source Sans Pro"/>
                <a:sym typeface="Source Sans Pro"/>
              </a:defRPr>
            </a:pPr>
            <a:r>
              <a:t>Subscribe to our newsletter to receive regular updates.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Visit our website: </a:t>
            </a:r>
          </a:p>
          <a:p>
            <a:pPr>
              <a:defRPr sz="1600">
                <a:solidFill>
                  <a:srgbClr val="FFFFFF"/>
                </a:solidFill>
                <a:latin typeface="Source Sans Pro"/>
                <a:ea typeface="Source Sans Pro"/>
                <a:cs typeface="Source Sans Pro"/>
                <a:sym typeface="Source Sans Pro"/>
              </a:defRPr>
            </a:pPr>
            <a:r>
              <a:t>www.globalschoolsforum.org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Email us: </a:t>
            </a:r>
          </a:p>
          <a:p>
            <a:pPr>
              <a:defRPr sz="1600">
                <a:solidFill>
                  <a:srgbClr val="FFFFFF"/>
                </a:solidFill>
                <a:latin typeface="Source Sans Pro"/>
                <a:ea typeface="Source Sans Pro"/>
                <a:cs typeface="Source Sans Pro"/>
                <a:sym typeface="Source Sans Pro"/>
              </a:defRPr>
            </a:pPr>
            <a:r>
              <a:t>info@globalschoolsforum.org</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Follow us:</a:t>
            </a:r>
          </a:p>
        </p:txBody>
      </p:sp>
      <p:sp>
        <p:nvSpPr>
          <p:cNvPr id="409" name="Straight Connector 12"/>
          <p:cNvSpPr/>
          <p:nvPr/>
        </p:nvSpPr>
        <p:spPr>
          <a:xfrm>
            <a:off x="8724121" y="2416629"/>
            <a:ext cx="783773" cy="1"/>
          </a:xfrm>
          <a:prstGeom prst="line">
            <a:avLst/>
          </a:prstGeom>
          <a:ln w="101600">
            <a:solidFill>
              <a:srgbClr val="FFCE37"/>
            </a:solidFill>
            <a:miter/>
          </a:ln>
        </p:spPr>
        <p:txBody>
          <a:bodyPr lIns="45719" rIns="45719"/>
          <a:lstStyle/>
          <a:p>
            <a:endParaRPr/>
          </a:p>
        </p:txBody>
      </p:sp>
      <p:pic>
        <p:nvPicPr>
          <p:cNvPr id="410" name="Picture 13" descr="Picture 13"/>
          <p:cNvPicPr>
            <a:picLocks noChangeAspect="1"/>
          </p:cNvPicPr>
          <p:nvPr/>
        </p:nvPicPr>
        <p:blipFill>
          <a:blip r:embed="rId2"/>
          <a:stretch>
            <a:fillRect/>
          </a:stretch>
        </p:blipFill>
        <p:spPr>
          <a:xfrm>
            <a:off x="8724121" y="662843"/>
            <a:ext cx="1934186" cy="736739"/>
          </a:xfrm>
          <a:prstGeom prst="rect">
            <a:avLst/>
          </a:prstGeom>
          <a:ln w="12700">
            <a:miter lim="400000"/>
          </a:ln>
        </p:spPr>
      </p:pic>
      <p:sp>
        <p:nvSpPr>
          <p:cNvPr id="411" name="TextBox 14"/>
          <p:cNvSpPr txBox="1"/>
          <p:nvPr/>
        </p:nvSpPr>
        <p:spPr>
          <a:xfrm>
            <a:off x="8667205" y="1524077"/>
            <a:ext cx="3432908"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700" b="1">
                <a:solidFill>
                  <a:srgbClr val="FFFFFF"/>
                </a:solidFill>
                <a:latin typeface="Greycliff CF Bold"/>
                <a:ea typeface="Greycliff CF Bold"/>
                <a:cs typeface="Greycliff CF Bold"/>
                <a:sym typeface="Greycliff CF Bold"/>
              </a:defRPr>
            </a:lvl1pPr>
          </a:lstStyle>
          <a:p>
            <a:r>
              <a:t>Collaborate. Innovate. Educate.</a:t>
            </a:r>
          </a:p>
        </p:txBody>
      </p:sp>
      <p:pic>
        <p:nvPicPr>
          <p:cNvPr id="412" name="Picture 15" descr="Picture 15"/>
          <p:cNvPicPr>
            <a:picLocks noChangeAspect="1"/>
          </p:cNvPicPr>
          <p:nvPr/>
        </p:nvPicPr>
        <p:blipFill>
          <a:blip r:embed="rId3"/>
          <a:stretch>
            <a:fillRect/>
          </a:stretch>
        </p:blipFill>
        <p:spPr>
          <a:xfrm>
            <a:off x="9445169" y="6038758"/>
            <a:ext cx="393701" cy="368301"/>
          </a:xfrm>
          <a:prstGeom prst="rect">
            <a:avLst/>
          </a:prstGeom>
          <a:ln w="12700">
            <a:miter lim="400000"/>
          </a:ln>
        </p:spPr>
      </p:pic>
      <p:pic>
        <p:nvPicPr>
          <p:cNvPr id="413" name="Picture 16" descr="Picture 16"/>
          <p:cNvPicPr>
            <a:picLocks noChangeAspect="1"/>
          </p:cNvPicPr>
          <p:nvPr/>
        </p:nvPicPr>
        <p:blipFill>
          <a:blip r:embed="rId4"/>
          <a:stretch>
            <a:fillRect/>
          </a:stretch>
        </p:blipFill>
        <p:spPr>
          <a:xfrm>
            <a:off x="8724121" y="6056124"/>
            <a:ext cx="431801" cy="355601"/>
          </a:xfrm>
          <a:prstGeom prst="rect">
            <a:avLst/>
          </a:prstGeom>
          <a:ln w="12700">
            <a:miter lim="400000"/>
          </a:ln>
        </p:spPr>
      </p:pic>
      <p:sp>
        <p:nvSpPr>
          <p:cNvPr id="414"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415"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Icons">
    <p:spTree>
      <p:nvGrpSpPr>
        <p:cNvPr id="1" name=""/>
        <p:cNvGrpSpPr/>
        <p:nvPr/>
      </p:nvGrpSpPr>
      <p:grpSpPr>
        <a:xfrm>
          <a:off x="0" y="0"/>
          <a:ext cx="0" cy="0"/>
          <a:chOff x="0" y="0"/>
          <a:chExt cx="0" cy="0"/>
        </a:xfrm>
      </p:grpSpPr>
      <p:pic>
        <p:nvPicPr>
          <p:cNvPr id="422" name="Picture 2" descr="Picture 2"/>
          <p:cNvPicPr>
            <a:picLocks noChangeAspect="1"/>
          </p:cNvPicPr>
          <p:nvPr/>
        </p:nvPicPr>
        <p:blipFill>
          <a:blip r:embed="rId2"/>
          <a:stretch>
            <a:fillRect/>
          </a:stretch>
        </p:blipFill>
        <p:spPr>
          <a:xfrm>
            <a:off x="3994062" y="2281962"/>
            <a:ext cx="952501" cy="952501"/>
          </a:xfrm>
          <a:prstGeom prst="rect">
            <a:avLst/>
          </a:prstGeom>
          <a:ln w="12700">
            <a:miter lim="400000"/>
          </a:ln>
        </p:spPr>
      </p:pic>
      <p:pic>
        <p:nvPicPr>
          <p:cNvPr id="423" name="Picture 4" descr="Picture 4"/>
          <p:cNvPicPr>
            <a:picLocks noChangeAspect="1"/>
          </p:cNvPicPr>
          <p:nvPr/>
        </p:nvPicPr>
        <p:blipFill>
          <a:blip r:embed="rId3"/>
          <a:stretch>
            <a:fillRect/>
          </a:stretch>
        </p:blipFill>
        <p:spPr>
          <a:xfrm>
            <a:off x="895998" y="2236241"/>
            <a:ext cx="952501" cy="952501"/>
          </a:xfrm>
          <a:prstGeom prst="rect">
            <a:avLst/>
          </a:prstGeom>
          <a:ln w="12700">
            <a:miter lim="400000"/>
          </a:ln>
        </p:spPr>
      </p:pic>
      <p:pic>
        <p:nvPicPr>
          <p:cNvPr id="424" name="Picture 6" descr="Picture 6"/>
          <p:cNvPicPr>
            <a:picLocks noChangeAspect="1"/>
          </p:cNvPicPr>
          <p:nvPr/>
        </p:nvPicPr>
        <p:blipFill>
          <a:blip r:embed="rId4"/>
          <a:stretch>
            <a:fillRect/>
          </a:stretch>
        </p:blipFill>
        <p:spPr>
          <a:xfrm>
            <a:off x="2445030" y="2236241"/>
            <a:ext cx="952501" cy="952501"/>
          </a:xfrm>
          <a:prstGeom prst="rect">
            <a:avLst/>
          </a:prstGeom>
          <a:ln w="12700">
            <a:miter lim="400000"/>
          </a:ln>
        </p:spPr>
      </p:pic>
      <p:pic>
        <p:nvPicPr>
          <p:cNvPr id="425" name="Picture 8" descr="Picture 8"/>
          <p:cNvPicPr>
            <a:picLocks noChangeAspect="1"/>
          </p:cNvPicPr>
          <p:nvPr/>
        </p:nvPicPr>
        <p:blipFill>
          <a:blip r:embed="rId5"/>
          <a:stretch>
            <a:fillRect/>
          </a:stretch>
        </p:blipFill>
        <p:spPr>
          <a:xfrm>
            <a:off x="5543093" y="2281962"/>
            <a:ext cx="952501" cy="952501"/>
          </a:xfrm>
          <a:prstGeom prst="rect">
            <a:avLst/>
          </a:prstGeom>
          <a:ln w="12700">
            <a:miter lim="400000"/>
          </a:ln>
        </p:spPr>
      </p:pic>
      <p:pic>
        <p:nvPicPr>
          <p:cNvPr id="426" name="Picture 18" descr="Picture 18"/>
          <p:cNvPicPr>
            <a:picLocks noChangeAspect="1"/>
          </p:cNvPicPr>
          <p:nvPr/>
        </p:nvPicPr>
        <p:blipFill>
          <a:blip r:embed="rId6"/>
          <a:stretch>
            <a:fillRect/>
          </a:stretch>
        </p:blipFill>
        <p:spPr>
          <a:xfrm>
            <a:off x="8794470" y="2278685"/>
            <a:ext cx="952501" cy="952501"/>
          </a:xfrm>
          <a:prstGeom prst="rect">
            <a:avLst/>
          </a:prstGeom>
          <a:ln w="12700">
            <a:miter lim="400000"/>
          </a:ln>
        </p:spPr>
      </p:pic>
      <p:pic>
        <p:nvPicPr>
          <p:cNvPr id="427" name="Picture 20" descr="Picture 20"/>
          <p:cNvPicPr>
            <a:picLocks noChangeAspect="1"/>
          </p:cNvPicPr>
          <p:nvPr/>
        </p:nvPicPr>
        <p:blipFill>
          <a:blip r:embed="rId7"/>
          <a:stretch>
            <a:fillRect/>
          </a:stretch>
        </p:blipFill>
        <p:spPr>
          <a:xfrm>
            <a:off x="895998" y="4002749"/>
            <a:ext cx="952501" cy="952501"/>
          </a:xfrm>
          <a:prstGeom prst="rect">
            <a:avLst/>
          </a:prstGeom>
          <a:ln w="12700">
            <a:miter lim="400000"/>
          </a:ln>
        </p:spPr>
      </p:pic>
      <p:pic>
        <p:nvPicPr>
          <p:cNvPr id="428" name="Picture 22" descr="Picture 22"/>
          <p:cNvPicPr>
            <a:picLocks noChangeAspect="1"/>
          </p:cNvPicPr>
          <p:nvPr/>
        </p:nvPicPr>
        <p:blipFill>
          <a:blip r:embed="rId8"/>
          <a:stretch>
            <a:fillRect/>
          </a:stretch>
        </p:blipFill>
        <p:spPr>
          <a:xfrm>
            <a:off x="5591405" y="3947150"/>
            <a:ext cx="952501" cy="952501"/>
          </a:xfrm>
          <a:prstGeom prst="rect">
            <a:avLst/>
          </a:prstGeom>
          <a:ln w="12700">
            <a:miter lim="400000"/>
          </a:ln>
        </p:spPr>
      </p:pic>
      <p:pic>
        <p:nvPicPr>
          <p:cNvPr id="429" name="Picture 24" descr="Picture 24"/>
          <p:cNvPicPr>
            <a:picLocks noChangeAspect="1"/>
          </p:cNvPicPr>
          <p:nvPr/>
        </p:nvPicPr>
        <p:blipFill>
          <a:blip r:embed="rId9"/>
          <a:stretch>
            <a:fillRect/>
          </a:stretch>
        </p:blipFill>
        <p:spPr>
          <a:xfrm>
            <a:off x="4018217" y="3947150"/>
            <a:ext cx="952501" cy="952501"/>
          </a:xfrm>
          <a:prstGeom prst="rect">
            <a:avLst/>
          </a:prstGeom>
          <a:ln w="12700">
            <a:miter lim="400000"/>
          </a:ln>
        </p:spPr>
      </p:pic>
      <p:pic>
        <p:nvPicPr>
          <p:cNvPr id="430" name="Picture 26" descr="Picture 26"/>
          <p:cNvPicPr>
            <a:picLocks noChangeAspect="1"/>
          </p:cNvPicPr>
          <p:nvPr/>
        </p:nvPicPr>
        <p:blipFill>
          <a:blip r:embed="rId10"/>
          <a:stretch>
            <a:fillRect/>
          </a:stretch>
        </p:blipFill>
        <p:spPr>
          <a:xfrm>
            <a:off x="2445030" y="3947150"/>
            <a:ext cx="952501" cy="952501"/>
          </a:xfrm>
          <a:prstGeom prst="rect">
            <a:avLst/>
          </a:prstGeom>
          <a:ln w="12700">
            <a:miter lim="400000"/>
          </a:ln>
        </p:spPr>
      </p:pic>
      <p:pic>
        <p:nvPicPr>
          <p:cNvPr id="431" name="Picture 30" descr="Picture 30"/>
          <p:cNvPicPr>
            <a:picLocks noChangeAspect="1"/>
          </p:cNvPicPr>
          <p:nvPr/>
        </p:nvPicPr>
        <p:blipFill>
          <a:blip r:embed="rId11"/>
          <a:stretch>
            <a:fillRect/>
          </a:stretch>
        </p:blipFill>
        <p:spPr>
          <a:xfrm>
            <a:off x="7132580" y="3946885"/>
            <a:ext cx="952501" cy="952501"/>
          </a:xfrm>
          <a:prstGeom prst="rect">
            <a:avLst/>
          </a:prstGeom>
          <a:ln w="12700">
            <a:miter lim="400000"/>
          </a:ln>
        </p:spPr>
      </p:pic>
      <p:pic>
        <p:nvPicPr>
          <p:cNvPr id="432" name="Picture 34" descr="Picture 34"/>
          <p:cNvPicPr>
            <a:picLocks noChangeAspect="1"/>
          </p:cNvPicPr>
          <p:nvPr/>
        </p:nvPicPr>
        <p:blipFill>
          <a:blip r:embed="rId12"/>
          <a:stretch>
            <a:fillRect/>
          </a:stretch>
        </p:blipFill>
        <p:spPr>
          <a:xfrm>
            <a:off x="8794470" y="3989294"/>
            <a:ext cx="952501" cy="952501"/>
          </a:xfrm>
          <a:prstGeom prst="rect">
            <a:avLst/>
          </a:prstGeom>
          <a:ln w="12700">
            <a:miter lim="400000"/>
          </a:ln>
        </p:spPr>
      </p:pic>
      <p:pic>
        <p:nvPicPr>
          <p:cNvPr id="433" name="Picture 40" descr="Picture 40"/>
          <p:cNvPicPr>
            <a:picLocks noChangeAspect="1"/>
          </p:cNvPicPr>
          <p:nvPr/>
        </p:nvPicPr>
        <p:blipFill>
          <a:blip r:embed="rId13"/>
          <a:stretch>
            <a:fillRect/>
          </a:stretch>
        </p:blipFill>
        <p:spPr>
          <a:xfrm>
            <a:off x="10173364" y="4008327"/>
            <a:ext cx="952501" cy="952501"/>
          </a:xfrm>
          <a:prstGeom prst="rect">
            <a:avLst/>
          </a:prstGeom>
          <a:ln w="12700">
            <a:miter lim="400000"/>
          </a:ln>
        </p:spPr>
      </p:pic>
      <p:pic>
        <p:nvPicPr>
          <p:cNvPr id="434" name="Picture 42" descr="Picture 42"/>
          <p:cNvPicPr>
            <a:picLocks noChangeAspect="1"/>
          </p:cNvPicPr>
          <p:nvPr/>
        </p:nvPicPr>
        <p:blipFill>
          <a:blip r:embed="rId14"/>
          <a:stretch>
            <a:fillRect/>
          </a:stretch>
        </p:blipFill>
        <p:spPr>
          <a:xfrm>
            <a:off x="7090399" y="2236241"/>
            <a:ext cx="952501" cy="952501"/>
          </a:xfrm>
          <a:prstGeom prst="rect">
            <a:avLst/>
          </a:prstGeom>
          <a:ln w="12700">
            <a:miter lim="400000"/>
          </a:ln>
        </p:spPr>
      </p:pic>
      <p:sp>
        <p:nvSpPr>
          <p:cNvPr id="435" name="Nível de Corpo Um…"/>
          <p:cNvSpPr txBox="1">
            <a:spLocks noGrp="1"/>
          </p:cNvSpPr>
          <p:nvPr>
            <p:ph type="body" sz="quarter" idx="1" hasCustomPrompt="1"/>
          </p:nvPr>
        </p:nvSpPr>
        <p:spPr>
          <a:xfrm>
            <a:off x="895350" y="585789"/>
            <a:ext cx="5843779" cy="836447"/>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Copy and paste icons from Master Slides to presentation.</a:t>
            </a:r>
          </a:p>
          <a:p>
            <a:pPr lvl="1"/>
            <a:endParaRPr/>
          </a:p>
          <a:p>
            <a:pPr lvl="2"/>
            <a:endParaRPr/>
          </a:p>
          <a:p>
            <a:pPr lvl="3"/>
            <a:endParaRPr/>
          </a:p>
          <a:p>
            <a:pPr lvl="4"/>
            <a:endParaRPr/>
          </a:p>
        </p:txBody>
      </p:sp>
      <p:sp>
        <p:nvSpPr>
          <p:cNvPr id="436"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exto do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do Título</a:t>
            </a:r>
          </a:p>
        </p:txBody>
      </p:sp>
      <p:sp>
        <p:nvSpPr>
          <p:cNvPr id="30" name="Nível de Corpo Um…"/>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age">
    <p:spTree>
      <p:nvGrpSpPr>
        <p:cNvPr id="1" name=""/>
        <p:cNvGrpSpPr/>
        <p:nvPr/>
      </p:nvGrpSpPr>
      <p:grpSpPr>
        <a:xfrm>
          <a:off x="0" y="0"/>
          <a:ext cx="0" cy="0"/>
          <a:chOff x="0" y="0"/>
          <a:chExt cx="0" cy="0"/>
        </a:xfrm>
      </p:grpSpPr>
      <p:sp>
        <p:nvSpPr>
          <p:cNvPr id="44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450" name="Picture Placeholder 7"/>
          <p:cNvSpPr>
            <a:spLocks noGrp="1"/>
          </p:cNvSpPr>
          <p:nvPr>
            <p:ph type="pic" idx="21"/>
          </p:nvPr>
        </p:nvSpPr>
        <p:spPr>
          <a:xfrm>
            <a:off x="-15505" y="12307"/>
            <a:ext cx="12192001" cy="5920677"/>
          </a:xfrm>
          <a:prstGeom prst="rect">
            <a:avLst/>
          </a:prstGeom>
        </p:spPr>
        <p:txBody>
          <a:bodyPr lIns="91439" rIns="91439">
            <a:noAutofit/>
          </a:bodyPr>
          <a:lstStyle/>
          <a:p>
            <a:endParaRPr/>
          </a:p>
        </p:txBody>
      </p:sp>
      <p:sp>
        <p:nvSpPr>
          <p:cNvPr id="451" name="Rectangle 22"/>
          <p:cNvSpPr/>
          <p:nvPr/>
        </p:nvSpPr>
        <p:spPr>
          <a:xfrm>
            <a:off x="-15506" y="5861623"/>
            <a:ext cx="12207507" cy="996377"/>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452" name="Add a presentation title"/>
          <p:cNvSpPr txBox="1">
            <a:spLocks noGrp="1"/>
          </p:cNvSpPr>
          <p:nvPr>
            <p:ph type="title" hasCustomPrompt="1"/>
          </p:nvPr>
        </p:nvSpPr>
        <p:spPr>
          <a:xfrm>
            <a:off x="1524000" y="1050966"/>
            <a:ext cx="9144000" cy="1656608"/>
          </a:xfrm>
          <a:prstGeom prst="rect">
            <a:avLst/>
          </a:prstGeom>
        </p:spPr>
        <p:txBody>
          <a:bodyPr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453" name="Nível de Corpo Um…"/>
          <p:cNvSpPr txBox="1">
            <a:spLocks noGrp="1"/>
          </p:cNvSpPr>
          <p:nvPr>
            <p:ph type="body" sz="quarter" idx="1" hasCustomPrompt="1"/>
          </p:nvPr>
        </p:nvSpPr>
        <p:spPr>
          <a:xfrm>
            <a:off x="1524000" y="2972646"/>
            <a:ext cx="9144000" cy="365126"/>
          </a:xfrm>
          <a:prstGeom prst="rect">
            <a:avLst/>
          </a:prstGeom>
        </p:spPr>
        <p:txBody>
          <a:bodyPr/>
          <a:lstStyle>
            <a:lvl1pPr marL="0" indent="0" algn="ctr">
              <a:buSzTx/>
              <a:buFontTx/>
              <a:buNone/>
              <a:defRPr sz="2400">
                <a:solidFill>
                  <a:srgbClr val="074859"/>
                </a:solidFill>
                <a:latin typeface="Source Sans Pro"/>
                <a:ea typeface="Source Sans Pro"/>
                <a:cs typeface="Source Sans Pro"/>
                <a:sym typeface="Source Sans Pro"/>
              </a:defRPr>
            </a:lvl1pPr>
            <a:lvl2pPr marL="0" indent="457200" algn="ctr">
              <a:buSzTx/>
              <a:buFontTx/>
              <a:buNone/>
              <a:defRPr sz="2400">
                <a:solidFill>
                  <a:srgbClr val="074859"/>
                </a:solidFill>
                <a:latin typeface="Source Sans Pro"/>
                <a:ea typeface="Source Sans Pro"/>
                <a:cs typeface="Source Sans Pro"/>
                <a:sym typeface="Source Sans Pro"/>
              </a:defRPr>
            </a:lvl2pPr>
            <a:lvl3pPr marL="0" indent="914400" algn="ctr">
              <a:buSzTx/>
              <a:buFontTx/>
              <a:buNone/>
              <a:defRPr sz="2400">
                <a:solidFill>
                  <a:srgbClr val="074859"/>
                </a:solidFill>
                <a:latin typeface="Source Sans Pro"/>
                <a:ea typeface="Source Sans Pro"/>
                <a:cs typeface="Source Sans Pro"/>
                <a:sym typeface="Source Sans Pro"/>
              </a:defRPr>
            </a:lvl3pPr>
            <a:lvl4pPr marL="0" indent="1371600" algn="ctr">
              <a:buSzTx/>
              <a:buFontTx/>
              <a:buNone/>
              <a:defRPr sz="2400">
                <a:solidFill>
                  <a:srgbClr val="074859"/>
                </a:solidFill>
                <a:latin typeface="Source Sans Pro"/>
                <a:ea typeface="Source Sans Pro"/>
                <a:cs typeface="Source Sans Pro"/>
                <a:sym typeface="Source Sans Pro"/>
              </a:defRPr>
            </a:lvl4pPr>
            <a:lvl5pPr marL="0" indent="182880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454" name="TextBox 14"/>
          <p:cNvSpPr txBox="1"/>
          <p:nvPr/>
        </p:nvSpPr>
        <p:spPr>
          <a:xfrm>
            <a:off x="3700022" y="6176993"/>
            <a:ext cx="6407392"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455" name="Straight Connector 15"/>
          <p:cNvSpPr/>
          <p:nvPr/>
        </p:nvSpPr>
        <p:spPr>
          <a:xfrm>
            <a:off x="2147454" y="2792570"/>
            <a:ext cx="7897092" cy="1"/>
          </a:xfrm>
          <a:prstGeom prst="line">
            <a:avLst/>
          </a:prstGeom>
          <a:ln w="76200">
            <a:solidFill>
              <a:srgbClr val="FFCE37"/>
            </a:solidFill>
            <a:miter/>
          </a:ln>
        </p:spPr>
        <p:txBody>
          <a:bodyPr lIns="45719" rIns="45719"/>
          <a:lstStyle/>
          <a:p>
            <a:pPr>
              <a:defRPr>
                <a:latin typeface="Source Sans Pro"/>
                <a:ea typeface="Source Sans Pro"/>
                <a:cs typeface="Source Sans Pro"/>
                <a:sym typeface="Source Sans Pro"/>
              </a:defRPr>
            </a:pPr>
            <a:endParaRPr/>
          </a:p>
        </p:txBody>
      </p:sp>
      <p:pic>
        <p:nvPicPr>
          <p:cNvPr id="456" name="Picture 23" descr="Picture 23"/>
          <p:cNvPicPr>
            <a:picLocks noChangeAspect="1"/>
          </p:cNvPicPr>
          <p:nvPr/>
        </p:nvPicPr>
        <p:blipFill>
          <a:blip r:embed="rId2"/>
          <a:stretch>
            <a:fillRect/>
          </a:stretch>
        </p:blipFill>
        <p:spPr>
          <a:xfrm>
            <a:off x="10527176" y="6078359"/>
            <a:ext cx="1395381" cy="531507"/>
          </a:xfrm>
          <a:prstGeom prst="rect">
            <a:avLst/>
          </a:prstGeom>
          <a:ln w="12700">
            <a:miter lim="400000"/>
          </a:ln>
        </p:spPr>
      </p:pic>
      <p:sp>
        <p:nvSpPr>
          <p:cNvPr id="457" name="Número do Slide"/>
          <p:cNvSpPr txBox="1">
            <a:spLocks noGrp="1"/>
          </p:cNvSpPr>
          <p:nvPr>
            <p:ph type="sldNum" sz="quarter" idx="2"/>
          </p:nvPr>
        </p:nvSpPr>
        <p:spPr>
          <a:xfrm>
            <a:off x="5892800" y="6172200"/>
            <a:ext cx="2844800" cy="368301"/>
          </a:xfrm>
          <a:prstGeom prst="rect">
            <a:avLst/>
          </a:prstGeom>
        </p:spPr>
        <p:txBody>
          <a:bodyPr/>
          <a:lstStyle>
            <a:lvl1pPr>
              <a:defRPr>
                <a:latin typeface="Source Sans Pro"/>
                <a:ea typeface="Source Sans Pro"/>
                <a:cs typeface="Source Sans Pro"/>
                <a:sym typeface="Source Sans Pro"/>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450" name="Picture Placeholder 7"/>
          <p:cNvSpPr>
            <a:spLocks noGrp="1"/>
          </p:cNvSpPr>
          <p:nvPr>
            <p:ph type="pic" idx="21"/>
          </p:nvPr>
        </p:nvSpPr>
        <p:spPr>
          <a:xfrm>
            <a:off x="-15505" y="12306"/>
            <a:ext cx="12192001" cy="5920679"/>
          </a:xfrm>
          <a:prstGeom prst="rect">
            <a:avLst/>
          </a:prstGeom>
        </p:spPr>
        <p:txBody>
          <a:bodyPr lIns="91439" rIns="91439">
            <a:noAutofit/>
          </a:bodyPr>
          <a:lstStyle/>
          <a:p>
            <a:endParaRPr/>
          </a:p>
        </p:txBody>
      </p:sp>
      <p:sp>
        <p:nvSpPr>
          <p:cNvPr id="451" name="Rectangle 22"/>
          <p:cNvSpPr/>
          <p:nvPr/>
        </p:nvSpPr>
        <p:spPr>
          <a:xfrm>
            <a:off x="-15506" y="5861622"/>
            <a:ext cx="12207507" cy="996379"/>
          </a:xfrm>
          <a:prstGeom prst="rect">
            <a:avLst/>
          </a:prstGeom>
          <a:solidFill>
            <a:srgbClr val="69C2CA"/>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sp>
        <p:nvSpPr>
          <p:cNvPr id="452" name="Add a presentation title"/>
          <p:cNvSpPr txBox="1">
            <a:spLocks noGrp="1"/>
          </p:cNvSpPr>
          <p:nvPr>
            <p:ph type="title" hasCustomPrompt="1"/>
          </p:nvPr>
        </p:nvSpPr>
        <p:spPr>
          <a:xfrm>
            <a:off x="1524000" y="1050965"/>
            <a:ext cx="9144000" cy="1656609"/>
          </a:xfrm>
          <a:prstGeom prst="rect">
            <a:avLst/>
          </a:prstGeom>
        </p:spPr>
        <p:txBody>
          <a:bodyPr lIns="45718" tIns="45718" rIns="45718" bIns="45718"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453" name="Nível de Corpo Um…"/>
          <p:cNvSpPr txBox="1">
            <a:spLocks noGrp="1"/>
          </p:cNvSpPr>
          <p:nvPr>
            <p:ph type="body" sz="quarter" idx="1" hasCustomPrompt="1"/>
          </p:nvPr>
        </p:nvSpPr>
        <p:spPr>
          <a:xfrm>
            <a:off x="1524000" y="2972646"/>
            <a:ext cx="9144000" cy="365128"/>
          </a:xfrm>
          <a:prstGeom prst="rect">
            <a:avLst/>
          </a:prstGeom>
        </p:spPr>
        <p:txBody>
          <a:bodyPr lIns="45718" tIns="45718" rIns="45718" bIns="45718"/>
          <a:lstStyle>
            <a:lvl1pPr marL="0" indent="0" algn="ctr">
              <a:buSzTx/>
              <a:buFontTx/>
              <a:buNone/>
              <a:defRPr sz="2400">
                <a:solidFill>
                  <a:srgbClr val="074859"/>
                </a:solidFill>
                <a:latin typeface="Source Sans Pro"/>
                <a:ea typeface="Source Sans Pro"/>
                <a:cs typeface="Source Sans Pro"/>
                <a:sym typeface="Source Sans Pro"/>
              </a:defRPr>
            </a:lvl1pPr>
            <a:lvl2pPr marL="0" indent="0" algn="ctr">
              <a:buSzTx/>
              <a:buFontTx/>
              <a:buNone/>
              <a:defRPr sz="2400">
                <a:solidFill>
                  <a:srgbClr val="074859"/>
                </a:solidFill>
                <a:latin typeface="Source Sans Pro"/>
                <a:ea typeface="Source Sans Pro"/>
                <a:cs typeface="Source Sans Pro"/>
                <a:sym typeface="Source Sans Pro"/>
              </a:defRPr>
            </a:lvl2pPr>
            <a:lvl3pPr marL="0" indent="0" algn="ctr">
              <a:buSzTx/>
              <a:buFontTx/>
              <a:buNone/>
              <a:defRPr sz="2400">
                <a:solidFill>
                  <a:srgbClr val="074859"/>
                </a:solidFill>
                <a:latin typeface="Source Sans Pro"/>
                <a:ea typeface="Source Sans Pro"/>
                <a:cs typeface="Source Sans Pro"/>
                <a:sym typeface="Source Sans Pro"/>
              </a:defRPr>
            </a:lvl3pPr>
            <a:lvl4pPr marL="0" indent="0" algn="ctr">
              <a:buSzTx/>
              <a:buFontTx/>
              <a:buNone/>
              <a:defRPr sz="2400">
                <a:solidFill>
                  <a:srgbClr val="074859"/>
                </a:solidFill>
                <a:latin typeface="Source Sans Pro"/>
                <a:ea typeface="Source Sans Pro"/>
                <a:cs typeface="Source Sans Pro"/>
                <a:sym typeface="Source Sans Pro"/>
              </a:defRPr>
            </a:lvl4pPr>
            <a:lvl5pPr marL="0" indent="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454" name="TextBox 14"/>
          <p:cNvSpPr txBox="1"/>
          <p:nvPr/>
        </p:nvSpPr>
        <p:spPr>
          <a:xfrm>
            <a:off x="3700021" y="6176993"/>
            <a:ext cx="6407394" cy="396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455" name="Straight Connector 15"/>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456" name="Picture 23" descr="Picture 23"/>
          <p:cNvPicPr>
            <a:picLocks noChangeAspect="1"/>
          </p:cNvPicPr>
          <p:nvPr/>
        </p:nvPicPr>
        <p:blipFill>
          <a:blip r:embed="rId2"/>
          <a:stretch>
            <a:fillRect/>
          </a:stretch>
        </p:blipFill>
        <p:spPr>
          <a:xfrm>
            <a:off x="10527176" y="6078358"/>
            <a:ext cx="1395383" cy="531509"/>
          </a:xfrm>
          <a:prstGeom prst="rect">
            <a:avLst/>
          </a:prstGeom>
          <a:ln w="12700">
            <a:miter lim="400000"/>
          </a:ln>
        </p:spPr>
      </p:pic>
      <p:sp>
        <p:nvSpPr>
          <p:cNvPr id="457" name="Número do Slide"/>
          <p:cNvSpPr txBox="1">
            <a:spLocks noGrp="1"/>
          </p:cNvSpPr>
          <p:nvPr>
            <p:ph type="sldNum" sz="quarter" idx="2"/>
          </p:nvPr>
        </p:nvSpPr>
        <p:spPr>
          <a:xfrm>
            <a:off x="8463948" y="6221732"/>
            <a:ext cx="273652" cy="269237"/>
          </a:xfrm>
          <a:prstGeom prst="rect">
            <a:avLst/>
          </a:prstGeom>
        </p:spPr>
        <p:txBody>
          <a:bodyPr lIns="45718" tIns="45718" rIns="45718" bIns="45718"/>
          <a:lstStyle>
            <a:lvl1pPr>
              <a:defRPr>
                <a:latin typeface="Source Sans Pro"/>
                <a:ea typeface="Source Sans Pro"/>
                <a:cs typeface="Source Sans Pro"/>
                <a:sym typeface="Source Sans Pro"/>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464" name="Rectangle 6"/>
          <p:cNvSpPr/>
          <p:nvPr/>
        </p:nvSpPr>
        <p:spPr>
          <a:xfrm>
            <a:off x="0" y="-1"/>
            <a:ext cx="12192000" cy="1178562"/>
          </a:xfrm>
          <a:prstGeom prst="rect">
            <a:avLst/>
          </a:prstGeom>
          <a:solidFill>
            <a:srgbClr val="69C2CA"/>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pic>
        <p:nvPicPr>
          <p:cNvPr id="465" name="Picture 7" descr="Picture 7"/>
          <p:cNvPicPr>
            <a:picLocks noChangeAspect="1"/>
          </p:cNvPicPr>
          <p:nvPr/>
        </p:nvPicPr>
        <p:blipFill>
          <a:blip r:embed="rId2"/>
          <a:stretch>
            <a:fillRect/>
          </a:stretch>
        </p:blipFill>
        <p:spPr>
          <a:xfrm>
            <a:off x="10582371" y="314526"/>
            <a:ext cx="1339655" cy="510279"/>
          </a:xfrm>
          <a:prstGeom prst="rect">
            <a:avLst/>
          </a:prstGeom>
          <a:ln w="12700">
            <a:miter lim="400000"/>
          </a:ln>
        </p:spPr>
      </p:pic>
      <p:sp>
        <p:nvSpPr>
          <p:cNvPr id="466" name="Heading 1: Greycliff Bold 33pt"/>
          <p:cNvSpPr txBox="1">
            <a:spLocks noGrp="1"/>
          </p:cNvSpPr>
          <p:nvPr>
            <p:ph type="title" hasCustomPrompt="1"/>
          </p:nvPr>
        </p:nvSpPr>
        <p:spPr>
          <a:xfrm>
            <a:off x="406400" y="312682"/>
            <a:ext cx="8241146" cy="489902"/>
          </a:xfrm>
          <a:prstGeom prst="rect">
            <a:avLst/>
          </a:prstGeom>
        </p:spPr>
        <p:txBody>
          <a:bodyPr lIns="45718" tIns="45718" rIns="45718" bIns="45718"/>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467" name="Nível de Corpo Um…"/>
          <p:cNvSpPr txBox="1">
            <a:spLocks noGrp="1"/>
          </p:cNvSpPr>
          <p:nvPr>
            <p:ph type="body" idx="1" hasCustomPrompt="1"/>
          </p:nvPr>
        </p:nvSpPr>
        <p:spPr>
          <a:xfrm>
            <a:off x="822960" y="1517650"/>
            <a:ext cx="10616566" cy="4810125"/>
          </a:xfrm>
          <a:prstGeom prst="rect">
            <a:avLst/>
          </a:prstGeom>
        </p:spPr>
        <p:txBody>
          <a:bodyPr lIns="45718" tIns="45718" rIns="45718" bIns="45718"/>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468" name="Número do Slide"/>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Heading 1.2 image text">
    <p:spTree>
      <p:nvGrpSpPr>
        <p:cNvPr id="1" name=""/>
        <p:cNvGrpSpPr/>
        <p:nvPr/>
      </p:nvGrpSpPr>
      <p:grpSpPr>
        <a:xfrm>
          <a:off x="0" y="0"/>
          <a:ext cx="0" cy="0"/>
          <a:chOff x="0" y="0"/>
          <a:chExt cx="0" cy="0"/>
        </a:xfrm>
      </p:grpSpPr>
      <p:sp>
        <p:nvSpPr>
          <p:cNvPr id="475" name="Rectangle 7"/>
          <p:cNvSpPr/>
          <p:nvPr/>
        </p:nvSpPr>
        <p:spPr>
          <a:xfrm>
            <a:off x="0" y="1640"/>
            <a:ext cx="12192000" cy="924191"/>
          </a:xfrm>
          <a:prstGeom prst="rect">
            <a:avLst/>
          </a:prstGeom>
          <a:solidFill>
            <a:srgbClr val="F3F3F1"/>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pic>
        <p:nvPicPr>
          <p:cNvPr id="476" name="Picture 8" descr="Picture 8"/>
          <p:cNvPicPr>
            <a:picLocks noChangeAspect="1"/>
          </p:cNvPicPr>
          <p:nvPr/>
        </p:nvPicPr>
        <p:blipFill>
          <a:blip r:embed="rId2"/>
          <a:stretch>
            <a:fillRect/>
          </a:stretch>
        </p:blipFill>
        <p:spPr>
          <a:xfrm>
            <a:off x="10454640" y="208594"/>
            <a:ext cx="1339654" cy="510280"/>
          </a:xfrm>
          <a:prstGeom prst="rect">
            <a:avLst/>
          </a:prstGeom>
          <a:ln w="12700">
            <a:miter lim="400000"/>
          </a:ln>
        </p:spPr>
      </p:pic>
      <p:sp>
        <p:nvSpPr>
          <p:cNvPr id="477" name="Picture Placeholder 12"/>
          <p:cNvSpPr>
            <a:spLocks noGrp="1"/>
          </p:cNvSpPr>
          <p:nvPr>
            <p:ph type="pic" sz="half" idx="21"/>
          </p:nvPr>
        </p:nvSpPr>
        <p:spPr>
          <a:xfrm>
            <a:off x="0" y="925512"/>
            <a:ext cx="3703638" cy="5932490"/>
          </a:xfrm>
          <a:prstGeom prst="rect">
            <a:avLst/>
          </a:prstGeom>
        </p:spPr>
        <p:txBody>
          <a:bodyPr lIns="91439" rIns="91439">
            <a:noAutofit/>
          </a:bodyPr>
          <a:lstStyle/>
          <a:p>
            <a:endParaRPr/>
          </a:p>
        </p:txBody>
      </p:sp>
      <p:sp>
        <p:nvSpPr>
          <p:cNvPr id="478" name="Heading 1.2: Greycliff Bold 28pt"/>
          <p:cNvSpPr txBox="1">
            <a:spLocks noGrp="1"/>
          </p:cNvSpPr>
          <p:nvPr>
            <p:ph type="title" hasCustomPrompt="1"/>
          </p:nvPr>
        </p:nvSpPr>
        <p:spPr>
          <a:xfrm>
            <a:off x="397706" y="228975"/>
            <a:ext cx="8241149" cy="489900"/>
          </a:xfrm>
          <a:prstGeom prst="rect">
            <a:avLst/>
          </a:prstGeom>
        </p:spPr>
        <p:txBody>
          <a:bodyPr lIns="45718" tIns="45718" rIns="45718" bIns="45718"/>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479" name="Nível de Corpo Um…"/>
          <p:cNvSpPr txBox="1">
            <a:spLocks noGrp="1"/>
          </p:cNvSpPr>
          <p:nvPr>
            <p:ph type="body" sz="quarter" idx="1" hasCustomPrompt="1"/>
          </p:nvPr>
        </p:nvSpPr>
        <p:spPr>
          <a:xfrm>
            <a:off x="4306823" y="1589015"/>
            <a:ext cx="7430501" cy="655640"/>
          </a:xfrm>
          <a:prstGeom prst="rect">
            <a:avLst/>
          </a:prstGeom>
        </p:spPr>
        <p:txBody>
          <a:bodyPr lIns="45718" tIns="45718" rIns="45718" bIns="45718"/>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480" name="Text Placeholder 21"/>
          <p:cNvSpPr>
            <a:spLocks noGrp="1"/>
          </p:cNvSpPr>
          <p:nvPr>
            <p:ph type="body" sz="half" idx="22" hasCustomPrompt="1"/>
          </p:nvPr>
        </p:nvSpPr>
        <p:spPr>
          <a:xfrm>
            <a:off x="4306823" y="2349905"/>
            <a:ext cx="7430501" cy="3877160"/>
          </a:xfrm>
          <a:prstGeom prst="rect">
            <a:avLst/>
          </a:prstGeom>
        </p:spPr>
        <p:txBody>
          <a:bodyPr lIns="45718" tIns="45718" rIns="45718" bIns="45718"/>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481" name="Text Placeholder 2"/>
          <p:cNvSpPr>
            <a:spLocks noGrp="1"/>
          </p:cNvSpPr>
          <p:nvPr>
            <p:ph type="body" sz="quarter" idx="23" hasCustomPrompt="1"/>
          </p:nvPr>
        </p:nvSpPr>
        <p:spPr>
          <a:xfrm>
            <a:off x="201611" y="6430962"/>
            <a:ext cx="3502028" cy="253303"/>
          </a:xfrm>
          <a:prstGeom prst="rect">
            <a:avLst/>
          </a:prstGeom>
        </p:spPr>
        <p:txBody>
          <a:bodyPr lIns="45718" tIns="45718" rIns="45718" bIns="45718"/>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482" name="Número do Slide"/>
          <p:cNvSpPr txBox="1">
            <a:spLocks noGrp="1"/>
          </p:cNvSpPr>
          <p:nvPr>
            <p:ph type="sldNum" sz="quarter" idx="2"/>
          </p:nvPr>
        </p:nvSpPr>
        <p:spPr>
          <a:xfrm>
            <a:off x="8478978" y="6232198"/>
            <a:ext cx="258623" cy="248304"/>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exto do Título"/>
          <p:cNvSpPr txBox="1">
            <a:spLocks noGrp="1"/>
          </p:cNvSpPr>
          <p:nvPr>
            <p:ph type="title"/>
          </p:nvPr>
        </p:nvSpPr>
        <p:spPr>
          <a:prstGeom prst="rect">
            <a:avLst/>
          </a:prstGeom>
        </p:spPr>
        <p:txBody>
          <a:bodyPr/>
          <a:lstStyle/>
          <a:p>
            <a:r>
              <a:t>Texto do Título</a:t>
            </a:r>
          </a:p>
        </p:txBody>
      </p:sp>
      <p:sp>
        <p:nvSpPr>
          <p:cNvPr id="39" name="Nível de Corpo Um…"/>
          <p:cNvSpPr txBox="1">
            <a:spLocks noGrp="1"/>
          </p:cNvSpPr>
          <p:nvPr>
            <p:ph type="body" sz="half" idx="1"/>
          </p:nvPr>
        </p:nvSpPr>
        <p:spPr>
          <a:xfrm>
            <a:off x="838200" y="1825625"/>
            <a:ext cx="5181600" cy="43513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exto do Título"/>
          <p:cNvSpPr txBox="1">
            <a:spLocks noGrp="1"/>
          </p:cNvSpPr>
          <p:nvPr>
            <p:ph type="title"/>
          </p:nvPr>
        </p:nvSpPr>
        <p:spPr>
          <a:xfrm>
            <a:off x="839787" y="365125"/>
            <a:ext cx="10515601" cy="1325563"/>
          </a:xfrm>
          <a:prstGeom prst="rect">
            <a:avLst/>
          </a:prstGeom>
        </p:spPr>
        <p:txBody>
          <a:bodyPr/>
          <a:lstStyle/>
          <a:p>
            <a:r>
              <a:t>Texto do Título</a:t>
            </a:r>
          </a:p>
        </p:txBody>
      </p:sp>
      <p:sp>
        <p:nvSpPr>
          <p:cNvPr id="48" name="Nível de Corpo Um…"/>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exto do Título"/>
          <p:cNvSpPr txBox="1">
            <a:spLocks noGrp="1"/>
          </p:cNvSpPr>
          <p:nvPr>
            <p:ph type="title"/>
          </p:nvPr>
        </p:nvSpPr>
        <p:spPr>
          <a:prstGeom prst="rect">
            <a:avLst/>
          </a:prstGeom>
        </p:spPr>
        <p:txBody>
          <a:bodyPr/>
          <a:lstStyle/>
          <a:p>
            <a:r>
              <a:t>Texto do Título</a:t>
            </a:r>
          </a:p>
        </p:txBody>
      </p:sp>
      <p:sp>
        <p:nvSpPr>
          <p:cNvPr id="58"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73" name="Nível de Corpo Um…"/>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Nível de Corpo Um…"/>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do Título</a:t>
            </a:r>
          </a:p>
        </p:txBody>
      </p:sp>
      <p:sp>
        <p:nvSpPr>
          <p:cNvPr id="3" name="Nível de Corpo Um…"/>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2" r:id="rId31"/>
    <p:sldLayoutId id="2147483679" r:id="rId32"/>
    <p:sldLayoutId id="2147483680" r:id="rId33"/>
    <p:sldLayoutId id="2147483681" r:id="rId3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tle 1"/>
          <p:cNvSpPr txBox="1">
            <a:spLocks noGrp="1"/>
          </p:cNvSpPr>
          <p:nvPr>
            <p:ph type="title"/>
          </p:nvPr>
        </p:nvSpPr>
        <p:spPr>
          <a:prstGeom prst="rect">
            <a:avLst/>
          </a:prstGeom>
        </p:spPr>
        <p:txBody>
          <a:bodyPr/>
          <a:lstStyle/>
          <a:p>
            <a:r>
              <a:t>COST STRUCTURE</a:t>
            </a:r>
          </a:p>
        </p:txBody>
      </p:sp>
      <p:sp>
        <p:nvSpPr>
          <p:cNvPr id="492" name="Straight Connector 7"/>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493" name="Picture 8" descr="Picture 8"/>
          <p:cNvPicPr>
            <a:picLocks noChangeAspect="1"/>
          </p:cNvPicPr>
          <p:nvPr/>
        </p:nvPicPr>
        <p:blipFill>
          <a:blip r:embed="rId3"/>
          <a:stretch>
            <a:fillRect/>
          </a:stretch>
        </p:blipFill>
        <p:spPr>
          <a:xfrm>
            <a:off x="10527176" y="6078358"/>
            <a:ext cx="1395383" cy="531509"/>
          </a:xfrm>
          <a:prstGeom prst="rect">
            <a:avLst/>
          </a:prstGeom>
          <a:ln w="12700">
            <a:miter lim="400000"/>
          </a:ln>
        </p:spPr>
      </p:pic>
      <p:sp>
        <p:nvSpPr>
          <p:cNvPr id="494" name="TextBox 1"/>
          <p:cNvSpPr txBox="1"/>
          <p:nvPr/>
        </p:nvSpPr>
        <p:spPr>
          <a:xfrm>
            <a:off x="38177" y="2894472"/>
            <a:ext cx="1211564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Source Sans Pro"/>
                <a:ea typeface="Source Sans Pro"/>
                <a:cs typeface="Source Sans Pro"/>
                <a:sym typeface="Source Sans Pro"/>
              </a:defRPr>
            </a:lvl1pPr>
          </a:lstStyle>
          <a:p>
            <a:r>
              <a:rPr lang="en-GB" dirty="0"/>
              <a:t>Scale</a:t>
            </a:r>
            <a:r>
              <a:rPr dirty="0"/>
              <a:t> Toolkit</a:t>
            </a:r>
          </a:p>
        </p:txBody>
      </p:sp>
    </p:spTree>
    <p:extLst>
      <p:ext uri="{BB962C8B-B14F-4D97-AF65-F5344CB8AC3E}">
        <p14:creationId xmlns:p14="http://schemas.microsoft.com/office/powerpoint/2010/main" val="1346823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289560"/>
            <a:ext cx="8149706" cy="59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t>COST STRUCTURE </a:t>
            </a:r>
          </a:p>
        </p:txBody>
      </p:sp>
      <p:sp>
        <p:nvSpPr>
          <p:cNvPr id="455" name="Retângulo"/>
          <p:cNvSpPr/>
          <p:nvPr/>
        </p:nvSpPr>
        <p:spPr>
          <a:xfrm>
            <a:off x="744264" y="1520089"/>
            <a:ext cx="3413672" cy="4895237"/>
          </a:xfrm>
          <a:prstGeom prst="rect">
            <a:avLst/>
          </a:prstGeom>
          <a:noFill/>
          <a:ln w="76200" cap="flat">
            <a:solidFill>
              <a:srgbClr val="1B495B"/>
            </a:solidFill>
            <a:prstDash val="solid"/>
            <a:miter lim="800000"/>
          </a:ln>
          <a:effectLst/>
        </p:spPr>
        <p:txBody>
          <a:bodyPr wrap="square" lIns="45719" tIns="45719" rIns="45719" bIns="45719" numCol="1" anchor="ctr">
            <a:noAutofit/>
          </a:bodyPr>
          <a:lstStyle/>
          <a:p>
            <a:endParaRPr/>
          </a:p>
        </p:txBody>
      </p:sp>
      <p:sp>
        <p:nvSpPr>
          <p:cNvPr id="456" name="Retângulo"/>
          <p:cNvSpPr/>
          <p:nvPr/>
        </p:nvSpPr>
        <p:spPr>
          <a:xfrm>
            <a:off x="4389164" y="1520089"/>
            <a:ext cx="3413672" cy="4895237"/>
          </a:xfrm>
          <a:prstGeom prst="rect">
            <a:avLst/>
          </a:prstGeom>
          <a:noFill/>
          <a:ln w="76200" cap="flat">
            <a:solidFill>
              <a:srgbClr val="1B495B"/>
            </a:solidFill>
            <a:prstDash val="solid"/>
            <a:miter lim="800000"/>
          </a:ln>
          <a:effectLst/>
        </p:spPr>
        <p:txBody>
          <a:bodyPr wrap="square" lIns="45719" tIns="45719" rIns="45719" bIns="45719" numCol="1" anchor="ctr">
            <a:noAutofit/>
          </a:bodyPr>
          <a:lstStyle/>
          <a:p>
            <a:endParaRPr/>
          </a:p>
        </p:txBody>
      </p:sp>
      <p:sp>
        <p:nvSpPr>
          <p:cNvPr id="457" name="Retângulo"/>
          <p:cNvSpPr/>
          <p:nvPr/>
        </p:nvSpPr>
        <p:spPr>
          <a:xfrm>
            <a:off x="8034065" y="1520089"/>
            <a:ext cx="3413672" cy="4895237"/>
          </a:xfrm>
          <a:prstGeom prst="rect">
            <a:avLst/>
          </a:prstGeom>
          <a:noFill/>
          <a:ln w="76200" cap="flat">
            <a:solidFill>
              <a:srgbClr val="F19633"/>
            </a:solidFill>
            <a:prstDash val="solid"/>
            <a:miter lim="800000"/>
          </a:ln>
          <a:effectLst/>
        </p:spPr>
        <p:txBody>
          <a:bodyPr wrap="square" lIns="45719" tIns="45719" rIns="45719" bIns="45719" numCol="1" anchor="ctr">
            <a:noAutofit/>
          </a:bodyPr>
          <a:lstStyle/>
          <a:p>
            <a:endParaRPr/>
          </a:p>
        </p:txBody>
      </p:sp>
      <p:sp>
        <p:nvSpPr>
          <p:cNvPr id="458" name="Your 3 main direct costs"/>
          <p:cNvSpPr/>
          <p:nvPr/>
        </p:nvSpPr>
        <p:spPr>
          <a:xfrm>
            <a:off x="744264" y="1520089"/>
            <a:ext cx="3413672" cy="1153161"/>
          </a:xfrm>
          <a:prstGeom prst="rect">
            <a:avLst/>
          </a:prstGeom>
          <a:solidFill>
            <a:srgbClr val="1B495B"/>
          </a:solidFill>
          <a:ln w="76200" cap="flat">
            <a:solidFill>
              <a:srgbClr val="1B495B"/>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b="1">
                <a:solidFill>
                  <a:srgbClr val="FFFFFF"/>
                </a:solidFill>
                <a:latin typeface="Source Sans Pro"/>
                <a:ea typeface="Source Sans Pro"/>
                <a:cs typeface="Source Sans Pro"/>
                <a:sym typeface="Source Sans Pro"/>
              </a:defRPr>
            </a:lvl1pPr>
          </a:lstStyle>
          <a:p>
            <a:r>
              <a:t>Your 3 main direct costs </a:t>
            </a:r>
          </a:p>
        </p:txBody>
      </p:sp>
      <p:sp>
        <p:nvSpPr>
          <p:cNvPr id="459" name="Cost Per Child…"/>
          <p:cNvSpPr/>
          <p:nvPr/>
        </p:nvSpPr>
        <p:spPr>
          <a:xfrm>
            <a:off x="8034065" y="1520089"/>
            <a:ext cx="3413672" cy="1153161"/>
          </a:xfrm>
          <a:prstGeom prst="rect">
            <a:avLst/>
          </a:prstGeom>
          <a:solidFill>
            <a:srgbClr val="F19633"/>
          </a:solidFill>
          <a:ln w="76200" cap="flat">
            <a:solidFill>
              <a:srgbClr val="F19633"/>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lgn="ctr">
              <a:defRPr b="1">
                <a:solidFill>
                  <a:srgbClr val="FFFFFF"/>
                </a:solidFill>
                <a:latin typeface="Source Sans Pro"/>
                <a:ea typeface="Source Sans Pro"/>
                <a:cs typeface="Source Sans Pro"/>
                <a:sym typeface="Source Sans Pro"/>
              </a:defRPr>
            </a:pPr>
            <a:r>
              <a:t>Cost Per Child </a:t>
            </a:r>
          </a:p>
          <a:p>
            <a:pPr algn="ctr">
              <a:defRPr b="1">
                <a:solidFill>
                  <a:srgbClr val="FFFFFF"/>
                </a:solidFill>
                <a:latin typeface="Source Sans Pro"/>
                <a:ea typeface="Source Sans Pro"/>
                <a:cs typeface="Source Sans Pro"/>
                <a:sym typeface="Source Sans Pro"/>
              </a:defRPr>
            </a:pPr>
            <a:r>
              <a:t>comparison </a:t>
            </a:r>
          </a:p>
        </p:txBody>
      </p:sp>
      <p:sp>
        <p:nvSpPr>
          <p:cNvPr id="460" name="Your 3 main indirect costs"/>
          <p:cNvSpPr/>
          <p:nvPr/>
        </p:nvSpPr>
        <p:spPr>
          <a:xfrm>
            <a:off x="4401864" y="1520089"/>
            <a:ext cx="3413672" cy="1153161"/>
          </a:xfrm>
          <a:prstGeom prst="rect">
            <a:avLst/>
          </a:prstGeom>
          <a:solidFill>
            <a:srgbClr val="1B495B"/>
          </a:solidFill>
          <a:ln w="76200" cap="flat">
            <a:solidFill>
              <a:srgbClr val="1B495B"/>
            </a:solidFill>
            <a:prstDash val="solid"/>
            <a:miter lim="8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b="1">
                <a:solidFill>
                  <a:srgbClr val="FFFFFF"/>
                </a:solidFill>
                <a:latin typeface="Source Sans Pro"/>
                <a:ea typeface="Source Sans Pro"/>
                <a:cs typeface="Source Sans Pro"/>
                <a:sym typeface="Source Sans Pro"/>
              </a:defRPr>
            </a:lvl1pPr>
          </a:lstStyle>
          <a:p>
            <a:r>
              <a:t>Your 3 main indirect costs </a:t>
            </a:r>
          </a:p>
        </p:txBody>
      </p:sp>
      <p:sp>
        <p:nvSpPr>
          <p:cNvPr id="461" name="Text Placeholder 3"/>
          <p:cNvSpPr/>
          <p:nvPr/>
        </p:nvSpPr>
        <p:spPr>
          <a:xfrm>
            <a:off x="834469" y="2763369"/>
            <a:ext cx="3233261" cy="3596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dirty="0"/>
              <a:t>&lt;&lt;</a:t>
            </a:r>
            <a:r>
              <a:rPr lang="en-GB" sz="1400" dirty="0"/>
              <a:t>answer here</a:t>
            </a:r>
            <a:r>
              <a:rPr sz="1400" dirty="0"/>
              <a:t>&gt;&gt;</a:t>
            </a:r>
          </a:p>
        </p:txBody>
      </p:sp>
      <p:sp>
        <p:nvSpPr>
          <p:cNvPr id="462" name="Text Placeholder 3"/>
          <p:cNvSpPr/>
          <p:nvPr/>
        </p:nvSpPr>
        <p:spPr>
          <a:xfrm>
            <a:off x="4492070" y="2763369"/>
            <a:ext cx="3233260" cy="3596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dirty="0"/>
              <a:t>&lt;&lt;</a:t>
            </a:r>
            <a:r>
              <a:rPr lang="en-GB" sz="1400" dirty="0"/>
              <a:t>answer here</a:t>
            </a:r>
            <a:r>
              <a:rPr sz="1400" dirty="0"/>
              <a:t>&gt;&gt;</a:t>
            </a:r>
          </a:p>
        </p:txBody>
      </p:sp>
      <p:sp>
        <p:nvSpPr>
          <p:cNvPr id="463" name="Text Placeholder 3"/>
          <p:cNvSpPr/>
          <p:nvPr/>
        </p:nvSpPr>
        <p:spPr>
          <a:xfrm>
            <a:off x="8130620" y="3471488"/>
            <a:ext cx="3233260" cy="10425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dirty="0"/>
              <a:t>&lt;&lt;</a:t>
            </a:r>
            <a:r>
              <a:rPr lang="en-GB" sz="1400" dirty="0"/>
              <a:t>answer here</a:t>
            </a:r>
            <a:r>
              <a:rPr sz="1400" dirty="0"/>
              <a:t>&gt;&gt;</a:t>
            </a:r>
          </a:p>
        </p:txBody>
      </p:sp>
      <p:sp>
        <p:nvSpPr>
          <p:cNvPr id="464" name="Text Placeholder 3"/>
          <p:cNvSpPr/>
          <p:nvPr/>
        </p:nvSpPr>
        <p:spPr>
          <a:xfrm>
            <a:off x="8156020" y="2846371"/>
            <a:ext cx="3233260" cy="599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gn="ctr">
              <a:lnSpc>
                <a:spcPct val="90000"/>
              </a:lnSpc>
              <a:spcBef>
                <a:spcPts val="1000"/>
              </a:spcBef>
              <a:defRPr sz="1600" b="1">
                <a:latin typeface="Source Sans Pro"/>
                <a:ea typeface="Source Sans Pro"/>
                <a:cs typeface="Source Sans Pro"/>
                <a:sym typeface="Source Sans Pro"/>
              </a:defRPr>
            </a:lvl1pPr>
          </a:lstStyle>
          <a:p>
            <a:r>
              <a:t>YOUR SOLUTION:</a:t>
            </a:r>
          </a:p>
        </p:txBody>
      </p:sp>
      <p:sp>
        <p:nvSpPr>
          <p:cNvPr id="465" name="Text Placeholder 3"/>
          <p:cNvSpPr/>
          <p:nvPr/>
        </p:nvSpPr>
        <p:spPr>
          <a:xfrm>
            <a:off x="8130620" y="5113621"/>
            <a:ext cx="3233260" cy="11785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dirty="0"/>
              <a:t>&lt;&lt;</a:t>
            </a:r>
            <a:r>
              <a:rPr lang="en-GB" sz="1400" dirty="0"/>
              <a:t>answer here</a:t>
            </a:r>
            <a:r>
              <a:rPr sz="1400" dirty="0"/>
              <a:t>&gt;&gt;</a:t>
            </a:r>
          </a:p>
        </p:txBody>
      </p:sp>
      <p:sp>
        <p:nvSpPr>
          <p:cNvPr id="466" name="Text Placeholder 3"/>
          <p:cNvSpPr/>
          <p:nvPr/>
        </p:nvSpPr>
        <p:spPr>
          <a:xfrm>
            <a:off x="8156020" y="4567915"/>
            <a:ext cx="3233260" cy="599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gn="ctr">
              <a:lnSpc>
                <a:spcPct val="90000"/>
              </a:lnSpc>
              <a:spcBef>
                <a:spcPts val="1000"/>
              </a:spcBef>
              <a:defRPr sz="1600" b="1">
                <a:latin typeface="Source Sans Pro"/>
                <a:ea typeface="Source Sans Pro"/>
                <a:cs typeface="Source Sans Pro"/>
                <a:sym typeface="Source Sans Pro"/>
              </a:defRPr>
            </a:lvl1pPr>
          </a:lstStyle>
          <a:p>
            <a:r>
              <a:t>YOUR BENCHMARK:</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Title 1"/>
          <p:cNvSpPr txBox="1">
            <a:spLocks noGrp="1"/>
          </p:cNvSpPr>
          <p:nvPr>
            <p:ph type="title"/>
          </p:nvPr>
        </p:nvSpPr>
        <p:spPr>
          <a:xfrm>
            <a:off x="406400" y="320370"/>
            <a:ext cx="8241146" cy="489899"/>
          </a:xfrm>
          <a:prstGeom prst="rect">
            <a:avLst/>
          </a:prstGeom>
        </p:spPr>
        <p:txBody>
          <a:bodyPr/>
          <a:lstStyle>
            <a:lvl1pPr defTabSz="768095">
              <a:defRPr sz="2772"/>
            </a:lvl1pPr>
          </a:lstStyle>
          <a:p>
            <a:r>
              <a:t>CSD MATRIX: Testing and Validating </a:t>
            </a:r>
          </a:p>
        </p:txBody>
      </p:sp>
      <p:sp>
        <p:nvSpPr>
          <p:cNvPr id="470" name="Text Placeholder 5"/>
          <p:cNvSpPr/>
          <p:nvPr/>
        </p:nvSpPr>
        <p:spPr>
          <a:xfrm>
            <a:off x="636651" y="1519985"/>
            <a:ext cx="2756075" cy="1281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lnSpc>
                <a:spcPct val="90000"/>
              </a:lnSpc>
              <a:spcBef>
                <a:spcPts val="1000"/>
              </a:spcBef>
              <a:defRPr sz="1600" b="1">
                <a:solidFill>
                  <a:srgbClr val="074859"/>
                </a:solidFill>
                <a:latin typeface="Source Sans Pro"/>
                <a:ea typeface="Source Sans Pro"/>
                <a:cs typeface="Source Sans Pro"/>
                <a:sym typeface="Source Sans Pro"/>
              </a:defRPr>
            </a:pPr>
            <a:r>
              <a:rPr sz="2100"/>
              <a:t>CERTAINTIES</a:t>
            </a:r>
            <a:r>
              <a:t> </a:t>
            </a:r>
          </a:p>
          <a:p>
            <a:pPr algn="ctr">
              <a:lnSpc>
                <a:spcPct val="110000"/>
              </a:lnSpc>
              <a:spcBef>
                <a:spcPts val="1800"/>
              </a:spcBef>
              <a:defRPr sz="1600">
                <a:solidFill>
                  <a:srgbClr val="074859"/>
                </a:solidFill>
                <a:latin typeface="Source Sans Pro"/>
                <a:ea typeface="Source Sans Pro"/>
                <a:cs typeface="Source Sans Pro"/>
                <a:sym typeface="Source Sans Pro"/>
              </a:defRPr>
            </a:pPr>
            <a:r>
              <a:t>About your direct and indirect costs </a:t>
            </a:r>
          </a:p>
        </p:txBody>
      </p:sp>
      <p:sp>
        <p:nvSpPr>
          <p:cNvPr id="471" name="Text Placeholder 5"/>
          <p:cNvSpPr/>
          <p:nvPr/>
        </p:nvSpPr>
        <p:spPr>
          <a:xfrm>
            <a:off x="4717963" y="1519985"/>
            <a:ext cx="2756074" cy="1281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lnSpc>
                <a:spcPct val="90000"/>
              </a:lnSpc>
              <a:spcBef>
                <a:spcPts val="1000"/>
              </a:spcBef>
              <a:defRPr sz="1600" b="1">
                <a:solidFill>
                  <a:srgbClr val="074859"/>
                </a:solidFill>
                <a:latin typeface="Source Sans Pro"/>
                <a:ea typeface="Source Sans Pro"/>
                <a:cs typeface="Source Sans Pro"/>
                <a:sym typeface="Source Sans Pro"/>
              </a:defRPr>
            </a:pPr>
            <a:r>
              <a:rPr sz="2100"/>
              <a:t>SUPPOSITIONS </a:t>
            </a:r>
            <a:r>
              <a:t> </a:t>
            </a:r>
          </a:p>
          <a:p>
            <a:pPr algn="ctr">
              <a:lnSpc>
                <a:spcPct val="110000"/>
              </a:lnSpc>
              <a:spcBef>
                <a:spcPts val="1800"/>
              </a:spcBef>
              <a:defRPr sz="1600">
                <a:solidFill>
                  <a:srgbClr val="074859"/>
                </a:solidFill>
                <a:latin typeface="Source Sans Pro"/>
                <a:ea typeface="Source Sans Pro"/>
                <a:cs typeface="Source Sans Pro"/>
                <a:sym typeface="Source Sans Pro"/>
              </a:defRPr>
            </a:pPr>
            <a:r>
              <a:t>About your direct and indirect costs </a:t>
            </a:r>
          </a:p>
        </p:txBody>
      </p:sp>
      <p:sp>
        <p:nvSpPr>
          <p:cNvPr id="472" name="Text Placeholder 5"/>
          <p:cNvSpPr/>
          <p:nvPr/>
        </p:nvSpPr>
        <p:spPr>
          <a:xfrm>
            <a:off x="8799274" y="1519985"/>
            <a:ext cx="2756075" cy="1281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lnSpc>
                <a:spcPct val="90000"/>
              </a:lnSpc>
              <a:spcBef>
                <a:spcPts val="1000"/>
              </a:spcBef>
              <a:defRPr sz="1600" b="1">
                <a:solidFill>
                  <a:srgbClr val="074859"/>
                </a:solidFill>
                <a:latin typeface="Source Sans Pro"/>
                <a:ea typeface="Source Sans Pro"/>
                <a:cs typeface="Source Sans Pro"/>
                <a:sym typeface="Source Sans Pro"/>
              </a:defRPr>
            </a:pPr>
            <a:r>
              <a:rPr sz="2100"/>
              <a:t>DOUBTS  </a:t>
            </a:r>
            <a:r>
              <a:t> </a:t>
            </a:r>
          </a:p>
          <a:p>
            <a:pPr algn="ctr">
              <a:lnSpc>
                <a:spcPct val="110000"/>
              </a:lnSpc>
              <a:spcBef>
                <a:spcPts val="1800"/>
              </a:spcBef>
              <a:defRPr sz="1600">
                <a:solidFill>
                  <a:srgbClr val="074859"/>
                </a:solidFill>
                <a:latin typeface="Source Sans Pro"/>
                <a:ea typeface="Source Sans Pro"/>
                <a:cs typeface="Source Sans Pro"/>
                <a:sym typeface="Source Sans Pro"/>
              </a:defRPr>
            </a:pPr>
            <a:r>
              <a:t>About your direct and indirect costs </a:t>
            </a:r>
          </a:p>
        </p:txBody>
      </p:sp>
      <p:sp>
        <p:nvSpPr>
          <p:cNvPr id="473" name="Text Placeholder 3"/>
          <p:cNvSpPr/>
          <p:nvPr/>
        </p:nvSpPr>
        <p:spPr>
          <a:xfrm>
            <a:off x="473178" y="3001730"/>
            <a:ext cx="3083022" cy="3596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dirty="0"/>
              <a:t>&lt;&lt;</a:t>
            </a:r>
            <a:r>
              <a:rPr lang="en-GB" sz="1400" dirty="0"/>
              <a:t>answer here</a:t>
            </a:r>
            <a:r>
              <a:rPr sz="1400" dirty="0"/>
              <a:t>&gt;&gt;</a:t>
            </a:r>
          </a:p>
        </p:txBody>
      </p:sp>
      <p:sp>
        <p:nvSpPr>
          <p:cNvPr id="474" name="Text Placeholder 3"/>
          <p:cNvSpPr/>
          <p:nvPr/>
        </p:nvSpPr>
        <p:spPr>
          <a:xfrm>
            <a:off x="4554489" y="3001730"/>
            <a:ext cx="3083022" cy="3596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dirty="0"/>
              <a:t>&lt;&lt;</a:t>
            </a:r>
            <a:r>
              <a:rPr lang="en-GB" dirty="0"/>
              <a:t>answer here</a:t>
            </a:r>
            <a:r>
              <a:rPr dirty="0"/>
              <a:t>&gt;&gt;</a:t>
            </a:r>
          </a:p>
        </p:txBody>
      </p:sp>
      <p:sp>
        <p:nvSpPr>
          <p:cNvPr id="475" name="Text Placeholder 3"/>
          <p:cNvSpPr/>
          <p:nvPr/>
        </p:nvSpPr>
        <p:spPr>
          <a:xfrm>
            <a:off x="8635800" y="3001730"/>
            <a:ext cx="3083022" cy="3596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dirty="0"/>
              <a:t>&lt;&lt;</a:t>
            </a:r>
            <a:r>
              <a:rPr lang="en-GB" sz="1400" dirty="0"/>
              <a:t>answer here</a:t>
            </a:r>
            <a:r>
              <a:rPr sz="1400" dirty="0"/>
              <a:t>&gt;&gt;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itle 2"/>
          <p:cNvSpPr txBox="1">
            <a:spLocks noGrp="1"/>
          </p:cNvSpPr>
          <p:nvPr>
            <p:ph type="title"/>
          </p:nvPr>
        </p:nvSpPr>
        <p:spPr>
          <a:xfrm>
            <a:off x="397708" y="228975"/>
            <a:ext cx="8241146" cy="489899"/>
          </a:xfrm>
          <a:prstGeom prst="rect">
            <a:avLst/>
          </a:prstGeom>
        </p:spPr>
        <p:txBody>
          <a:bodyPr/>
          <a:lstStyle>
            <a:lvl1pPr defTabSz="905255">
              <a:defRPr sz="2772"/>
            </a:lvl1pPr>
          </a:lstStyle>
          <a:p>
            <a:r>
              <a:t>WHAT NOW?</a:t>
            </a:r>
          </a:p>
        </p:txBody>
      </p:sp>
      <p:sp>
        <p:nvSpPr>
          <p:cNvPr id="548" name="Text Placeholder 4"/>
          <p:cNvSpPr/>
          <p:nvPr/>
        </p:nvSpPr>
        <p:spPr>
          <a:xfrm>
            <a:off x="1098957" y="1673745"/>
            <a:ext cx="5242834" cy="53359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just" defTabSz="425195">
              <a:defRPr sz="1488">
                <a:solidFill>
                  <a:srgbClr val="1B495B"/>
                </a:solidFill>
                <a:latin typeface="Tahoma"/>
                <a:ea typeface="Tahoma"/>
                <a:cs typeface="Tahoma"/>
                <a:sym typeface="Tahoma"/>
              </a:defRPr>
            </a:pPr>
            <a:r>
              <a:t>Now that you've identified your Certainties, Suppositions, and Doubts, it's time to move forward. This process of identification is not the end, but rather the </a:t>
            </a:r>
            <a:r>
              <a:rPr b="1"/>
              <a:t>beginning of a journey towards a more sustainable and scalable model.</a:t>
            </a:r>
          </a:p>
          <a:p>
            <a:pPr algn="just" defTabSz="425195">
              <a:defRPr sz="1488">
                <a:solidFill>
                  <a:srgbClr val="1B495B"/>
                </a:solidFill>
                <a:latin typeface="Tahoma"/>
                <a:ea typeface="Tahoma"/>
                <a:cs typeface="Tahoma"/>
                <a:sym typeface="Tahoma"/>
              </a:defRPr>
            </a:pPr>
            <a:endParaRPr b="1"/>
          </a:p>
          <a:p>
            <a:pPr algn="just" defTabSz="425195">
              <a:defRPr sz="1488">
                <a:solidFill>
                  <a:srgbClr val="1B495B"/>
                </a:solidFill>
                <a:latin typeface="Tahoma"/>
                <a:ea typeface="Tahoma"/>
                <a:cs typeface="Tahoma"/>
                <a:sym typeface="Tahoma"/>
              </a:defRPr>
            </a:pPr>
            <a:r>
              <a:t>The importance of this exercise lies in its ability to </a:t>
            </a:r>
            <a:r>
              <a:rPr b="1"/>
              <a:t>highlight areas that require further investigation, validation, and possibly, iteration.</a:t>
            </a:r>
            <a:r>
              <a:t> </a:t>
            </a:r>
          </a:p>
          <a:p>
            <a:pPr algn="just" defTabSz="425195">
              <a:defRPr sz="1488">
                <a:solidFill>
                  <a:srgbClr val="1B495B"/>
                </a:solidFill>
                <a:latin typeface="Tahoma"/>
                <a:ea typeface="Tahoma"/>
                <a:cs typeface="Tahoma"/>
                <a:sym typeface="Tahoma"/>
              </a:defRPr>
            </a:pPr>
            <a:endParaRPr/>
          </a:p>
          <a:p>
            <a:pPr algn="just" defTabSz="425195">
              <a:defRPr sz="1488">
                <a:solidFill>
                  <a:srgbClr val="1B495B"/>
                </a:solidFill>
                <a:latin typeface="Tahoma"/>
                <a:ea typeface="Tahoma"/>
                <a:cs typeface="Tahoma"/>
                <a:sym typeface="Tahoma"/>
              </a:defRPr>
            </a:pPr>
            <a:r>
              <a:t>For instance, the </a:t>
            </a:r>
            <a:r>
              <a:rPr b="1"/>
              <a:t>Suppositions</a:t>
            </a:r>
            <a:r>
              <a:t> you've identified are assumptions that need to be tested. You might need to conduct further research, run pilot tests, or engage in discussions with stakeholders to validate these.</a:t>
            </a:r>
          </a:p>
          <a:p>
            <a:pPr algn="just" defTabSz="425195">
              <a:defRPr sz="1488">
                <a:solidFill>
                  <a:srgbClr val="1B495B"/>
                </a:solidFill>
                <a:latin typeface="Tahoma"/>
                <a:ea typeface="Tahoma"/>
                <a:cs typeface="Tahoma"/>
                <a:sym typeface="Tahoma"/>
              </a:defRPr>
            </a:pPr>
            <a:r>
              <a:t>Similarly, the </a:t>
            </a:r>
            <a:r>
              <a:rPr b="1"/>
              <a:t>Doubts</a:t>
            </a:r>
            <a:r>
              <a:t> you've identified are areas of uncertainty that you need to explore further. These might be areas where you need to gather more information, seek expert advice, or consider alternative strategies. Don’t forget also to check with peers and benchmarks if your </a:t>
            </a:r>
            <a:r>
              <a:rPr b="1"/>
              <a:t>Certainties</a:t>
            </a:r>
            <a:r>
              <a:t> are indeed facts: if changed, they can potentially lead your team to new approaches you are not considering right no</a:t>
            </a:r>
          </a:p>
        </p:txBody>
      </p:sp>
      <p:sp>
        <p:nvSpPr>
          <p:cNvPr id="549" name="Text Placeholder 4"/>
          <p:cNvSpPr/>
          <p:nvPr/>
        </p:nvSpPr>
        <p:spPr>
          <a:xfrm>
            <a:off x="6902857" y="2343161"/>
            <a:ext cx="4190185" cy="3997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just" defTabSz="457200">
              <a:defRPr sz="1600">
                <a:solidFill>
                  <a:srgbClr val="1B495B"/>
                </a:solidFill>
                <a:latin typeface="Tahoma"/>
                <a:ea typeface="Tahoma"/>
                <a:cs typeface="Tahoma"/>
                <a:sym typeface="Tahoma"/>
              </a:defRPr>
            </a:lvl1pPr>
          </a:lstStyle>
          <a:p>
            <a:r>
              <a:t>Keep iterating, keep learning, and keep improving. Your journey to scale is just beginning!</a:t>
            </a:r>
          </a:p>
        </p:txBody>
      </p:sp>
      <p:sp>
        <p:nvSpPr>
          <p:cNvPr id="550" name="Retângulo"/>
          <p:cNvSpPr/>
          <p:nvPr/>
        </p:nvSpPr>
        <p:spPr>
          <a:xfrm>
            <a:off x="1136824" y="1074520"/>
            <a:ext cx="5167100" cy="510279"/>
          </a:xfrm>
          <a:prstGeom prst="rect">
            <a:avLst/>
          </a:prstGeom>
          <a:solidFill>
            <a:srgbClr val="FACE34">
              <a:alpha val="89361"/>
            </a:srgbClr>
          </a:solidFill>
          <a:ln w="12700">
            <a:miter lim="400000"/>
          </a:ln>
        </p:spPr>
        <p:txBody>
          <a:bodyPr lIns="45719" rIns="45719" anchor="ctr"/>
          <a:lstStyle/>
          <a:p>
            <a:endParaRPr/>
          </a:p>
        </p:txBody>
      </p:sp>
      <p:sp>
        <p:nvSpPr>
          <p:cNvPr id="551" name="Text Placeholder 4"/>
          <p:cNvSpPr/>
          <p:nvPr/>
        </p:nvSpPr>
        <p:spPr>
          <a:xfrm>
            <a:off x="1187857" y="1143415"/>
            <a:ext cx="5065034" cy="499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ctr" defTabSz="457200">
              <a:defRPr sz="1600" b="1">
                <a:solidFill>
                  <a:srgbClr val="1B495B"/>
                </a:solidFill>
                <a:latin typeface="Source Sans Pro"/>
                <a:ea typeface="Source Sans Pro"/>
                <a:cs typeface="Source Sans Pro"/>
                <a:sym typeface="Source Sans Pro"/>
              </a:defRPr>
            </a:lvl1pPr>
          </a:lstStyle>
          <a:p>
            <a:r>
              <a:t>A journey towards Validation and Iteration.</a:t>
            </a:r>
          </a:p>
        </p:txBody>
      </p:sp>
    </p:spTree>
    <p:extLst>
      <p:ext uri="{BB962C8B-B14F-4D97-AF65-F5344CB8AC3E}">
        <p14:creationId xmlns:p14="http://schemas.microsoft.com/office/powerpoint/2010/main" val="23416136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 name="Picture Placeholder 4" descr="Picture Placeholder 4"/>
          <p:cNvPicPr>
            <a:picLocks noGrp="1" noChangeAspect="1"/>
          </p:cNvPicPr>
          <p:nvPr>
            <p:ph type="pic" idx="21"/>
          </p:nvPr>
        </p:nvPicPr>
        <p:blipFill>
          <a:blip r:embed="rId2"/>
          <a:srcRect l="9042" r="9041"/>
          <a:stretch>
            <a:fillRect/>
          </a:stretch>
        </p:blipFill>
        <p:spPr>
          <a:xfrm>
            <a:off x="0" y="0"/>
            <a:ext cx="8434875" cy="68580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734a98-7a07-49d7-8eae-b6e61e1d5013" xsi:nil="true"/>
    <lcf76f155ced4ddcb4097134ff3c332f xmlns="672bdffd-c82d-4544-bb37-3dcf328d66c5">
      <Terms xmlns="http://schemas.microsoft.com/office/infopath/2007/PartnerControls"/>
    </lcf76f155ced4ddcb4097134ff3c332f>
    <Sno_x002e_ xmlns="672bdffd-c82d-4544-bb37-3dcf328d66c5" xsi:nil="true"/>
    <_x0023_ xmlns="672bdffd-c82d-4544-bb37-3dcf328d66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E07699934E2249934EAE7692674922" ma:contentTypeVersion="17" ma:contentTypeDescription="Create a new document." ma:contentTypeScope="" ma:versionID="c7804d3007c13fc26a5b12c905509918">
  <xsd:schema xmlns:xsd="http://www.w3.org/2001/XMLSchema" xmlns:xs="http://www.w3.org/2001/XMLSchema" xmlns:p="http://schemas.microsoft.com/office/2006/metadata/properties" xmlns:ns2="672bdffd-c82d-4544-bb37-3dcf328d66c5" xmlns:ns3="23734a98-7a07-49d7-8eae-b6e61e1d5013" targetNamespace="http://schemas.microsoft.com/office/2006/metadata/properties" ma:root="true" ma:fieldsID="1dd4278d7c1333d1505adc2c0f269b9c" ns2:_="" ns3:_="">
    <xsd:import namespace="672bdffd-c82d-4544-bb37-3dcf328d66c5"/>
    <xsd:import namespace="23734a98-7a07-49d7-8eae-b6e61e1d5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Sno_x002e_" minOccurs="0"/>
                <xsd:element ref="ns2: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bdffd-c82d-4544-bb37-3dcf328d6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a014e4-2455-4f06-87b3-e9c07625cf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no_x002e_" ma:index="22" nillable="true" ma:displayName="Sno. " ma:format="Dropdown" ma:internalName="Sno_x002e_" ma:percentage="FALSE">
      <xsd:simpleType>
        <xsd:restriction base="dms:Number"/>
      </xsd:simpleType>
    </xsd:element>
    <xsd:element name="_x0023_" ma:index="23" nillable="true" ma:displayName="#" ma:format="Dropdown" ma:internalName="_x0023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3734a98-7a07-49d7-8eae-b6e61e1d5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3910b8-2848-429e-b076-45feeb368cad}" ma:internalName="TaxCatchAll" ma:showField="CatchAllData" ma:web="23734a98-7a07-49d7-8eae-b6e61e1d50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DB102F-0308-4381-A561-7E818AD27C3B}">
  <ds:schemaRefs>
    <ds:schemaRef ds:uri="http://schemas.microsoft.com/office/2006/metadata/properties"/>
    <ds:schemaRef ds:uri="http://schemas.microsoft.com/office/infopath/2007/PartnerControls"/>
    <ds:schemaRef ds:uri="23734a98-7a07-49d7-8eae-b6e61e1d5013"/>
    <ds:schemaRef ds:uri="672bdffd-c82d-4544-bb37-3dcf328d66c5"/>
  </ds:schemaRefs>
</ds:datastoreItem>
</file>

<file path=customXml/itemProps2.xml><?xml version="1.0" encoding="utf-8"?>
<ds:datastoreItem xmlns:ds="http://schemas.openxmlformats.org/officeDocument/2006/customXml" ds:itemID="{296F9ACD-25CA-43BA-B84E-BE595DB6B474}">
  <ds:schemaRefs>
    <ds:schemaRef ds:uri="http://schemas.microsoft.com/sharepoint/v3/contenttype/forms"/>
  </ds:schemaRefs>
</ds:datastoreItem>
</file>

<file path=customXml/itemProps3.xml><?xml version="1.0" encoding="utf-8"?>
<ds:datastoreItem xmlns:ds="http://schemas.openxmlformats.org/officeDocument/2006/customXml" ds:itemID="{CA1D7073-ADCB-4848-83D1-4090546C0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bdffd-c82d-4544-bb37-3dcf328d66c5"/>
    <ds:schemaRef ds:uri="23734a98-7a07-49d7-8eae-b6e61e1d5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1</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COST STRUCTURE</vt:lpstr>
      <vt:lpstr>PowerPoint Presentation</vt:lpstr>
      <vt:lpstr>CSD MATRIX: Testing and Validating </vt:lpstr>
      <vt:lpstr>WHAT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108</cp:revision>
  <dcterms:modified xsi:type="dcterms:W3CDTF">2023-11-15T08:38:47Z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0x010100FAE07699934E2249934EAE7692674922</vt:lpwstr>
  </property>
  <property fmtid="{D5CDD505-2E9C-101B-9397-08002B2CF9AE}" pid="3" name="MediaServiceImageTags">
    <vt:lpwstr/>
  </property>
</Properties>
</file>